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92" r:id="rId1"/>
  </p:sldMasterIdLst>
  <p:notesMasterIdLst>
    <p:notesMasterId r:id="rId27"/>
  </p:notesMasterIdLst>
  <p:sldIdLst>
    <p:sldId id="263" r:id="rId2"/>
    <p:sldId id="293" r:id="rId3"/>
    <p:sldId id="289" r:id="rId4"/>
    <p:sldId id="286" r:id="rId5"/>
    <p:sldId id="266" r:id="rId6"/>
    <p:sldId id="267" r:id="rId7"/>
    <p:sldId id="268" r:id="rId8"/>
    <p:sldId id="269" r:id="rId9"/>
    <p:sldId id="270" r:id="rId10"/>
    <p:sldId id="271" r:id="rId11"/>
    <p:sldId id="272" r:id="rId12"/>
    <p:sldId id="287" r:id="rId13"/>
    <p:sldId id="285" r:id="rId14"/>
    <p:sldId id="275" r:id="rId15"/>
    <p:sldId id="283" r:id="rId16"/>
    <p:sldId id="282" r:id="rId17"/>
    <p:sldId id="276" r:id="rId18"/>
    <p:sldId id="280" r:id="rId19"/>
    <p:sldId id="288" r:id="rId20"/>
    <p:sldId id="290" r:id="rId21"/>
    <p:sldId id="279" r:id="rId22"/>
    <p:sldId id="291" r:id="rId23"/>
    <p:sldId id="292" r:id="rId24"/>
    <p:sldId id="284" r:id="rId25"/>
    <p:sldId id="278" r:id="rId26"/>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7" pos="768" userDrawn="1">
          <p15:clr>
            <a:srgbClr val="A4A3A4"/>
          </p15:clr>
        </p15:guide>
        <p15:guide id="8" orient="horz" pos="3816"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93699E"/>
    <a:srgbClr val="36208D"/>
    <a:srgbClr val="4B055D"/>
    <a:srgbClr val="CECCD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0627" autoAdjust="0"/>
    <p:restoredTop sz="75322" autoAdjust="0"/>
  </p:normalViewPr>
  <p:slideViewPr>
    <p:cSldViewPr snapToGrid="0">
      <p:cViewPr varScale="1">
        <p:scale>
          <a:sx n="86" d="100"/>
          <a:sy n="86" d="100"/>
        </p:scale>
        <p:origin x="1230" y="84"/>
      </p:cViewPr>
      <p:guideLst>
        <p:guide pos="768"/>
        <p:guide orient="horz" pos="3816"/>
      </p:guideLst>
    </p:cSldViewPr>
  </p:slideViewPr>
  <p:notesTextViewPr>
    <p:cViewPr>
      <p:scale>
        <a:sx n="3" d="2"/>
        <a:sy n="3" d="2"/>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D8E4F4D-B157-4452-A23B-58A6EA216EAC}" type="datetimeFigureOut">
              <a:rPr lang="en-US" smtClean="0"/>
              <a:t>09/09/2024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E485169-FE02-4CAC-8808-3E5212A5319C}" type="slidenum">
              <a:rPr lang="en-US" smtClean="0"/>
              <a:t>‹#›</a:t>
            </a:fld>
            <a:endParaRPr lang="en-US"/>
          </a:p>
        </p:txBody>
      </p:sp>
    </p:spTree>
    <p:extLst>
      <p:ext uri="{BB962C8B-B14F-4D97-AF65-F5344CB8AC3E}">
        <p14:creationId xmlns:p14="http://schemas.microsoft.com/office/powerpoint/2010/main" val="161808305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E485169-FE02-4CAC-8808-3E5212A5319C}" type="slidenum">
              <a:rPr lang="en-US" smtClean="0"/>
              <a:t>1</a:t>
            </a:fld>
            <a:endParaRPr lang="en-US"/>
          </a:p>
        </p:txBody>
      </p:sp>
    </p:spTree>
    <p:extLst>
      <p:ext uri="{BB962C8B-B14F-4D97-AF65-F5344CB8AC3E}">
        <p14:creationId xmlns:p14="http://schemas.microsoft.com/office/powerpoint/2010/main" val="220335817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Following this slide is a video on one way to compile your documents into one PDF. You can also open a pdf document and </a:t>
            </a:r>
          </a:p>
        </p:txBody>
      </p:sp>
      <p:sp>
        <p:nvSpPr>
          <p:cNvPr id="4" name="Slide Number Placeholder 3"/>
          <p:cNvSpPr>
            <a:spLocks noGrp="1"/>
          </p:cNvSpPr>
          <p:nvPr>
            <p:ph type="sldNum" sz="quarter" idx="5"/>
          </p:nvPr>
        </p:nvSpPr>
        <p:spPr/>
        <p:txBody>
          <a:bodyPr/>
          <a:lstStyle/>
          <a:p>
            <a:fld id="{EE485169-FE02-4CAC-8808-3E5212A5319C}" type="slidenum">
              <a:rPr lang="en-US" smtClean="0"/>
              <a:t>18</a:t>
            </a:fld>
            <a:endParaRPr lang="en-US"/>
          </a:p>
        </p:txBody>
      </p:sp>
    </p:spTree>
    <p:extLst>
      <p:ext uri="{BB962C8B-B14F-4D97-AF65-F5344CB8AC3E}">
        <p14:creationId xmlns:p14="http://schemas.microsoft.com/office/powerpoint/2010/main" val="425533100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E485169-FE02-4CAC-8808-3E5212A5319C}" type="slidenum">
              <a:rPr lang="en-US" smtClean="0"/>
              <a:t>19</a:t>
            </a:fld>
            <a:endParaRPr lang="en-US"/>
          </a:p>
        </p:txBody>
      </p:sp>
    </p:spTree>
    <p:extLst>
      <p:ext uri="{BB962C8B-B14F-4D97-AF65-F5344CB8AC3E}">
        <p14:creationId xmlns:p14="http://schemas.microsoft.com/office/powerpoint/2010/main" val="231502075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 will do a reconciliation of all expenses at the end of every quarter. If I didn’t receive an A19 reimbursement request from your court, I will send </a:t>
            </a:r>
            <a:r>
              <a:rPr lang="en-US" u="sng" dirty="0"/>
              <a:t>one</a:t>
            </a:r>
            <a:r>
              <a:rPr lang="en-US" dirty="0"/>
              <a:t> email asking you to submit by a certain date. If I don’t hear back or if you miss the deadline, you won’t get reimbursed for that quarter. If you’re having trouble getting your invoices in by the submission deadline, I need to know that and will accommodate accordingly. </a:t>
            </a:r>
          </a:p>
          <a:p>
            <a:r>
              <a:rPr lang="en-US" dirty="0"/>
              <a:t>See the bold lines around the fields that are required by you to complete? Do not use the fields below the bold line under the Prepared By field. Those are reserved for the AOC when processing your payment. </a:t>
            </a:r>
          </a:p>
        </p:txBody>
      </p:sp>
      <p:sp>
        <p:nvSpPr>
          <p:cNvPr id="4" name="Slide Number Placeholder 3"/>
          <p:cNvSpPr>
            <a:spLocks noGrp="1"/>
          </p:cNvSpPr>
          <p:nvPr>
            <p:ph type="sldNum" sz="quarter" idx="5"/>
          </p:nvPr>
        </p:nvSpPr>
        <p:spPr/>
        <p:txBody>
          <a:bodyPr/>
          <a:lstStyle/>
          <a:p>
            <a:fld id="{EE485169-FE02-4CAC-8808-3E5212A5319C}" type="slidenum">
              <a:rPr lang="en-US" smtClean="0"/>
              <a:t>20</a:t>
            </a:fld>
            <a:endParaRPr lang="en-US"/>
          </a:p>
        </p:txBody>
      </p:sp>
    </p:spTree>
    <p:extLst>
      <p:ext uri="{BB962C8B-B14F-4D97-AF65-F5344CB8AC3E}">
        <p14:creationId xmlns:p14="http://schemas.microsoft.com/office/powerpoint/2010/main" val="133484497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E485169-FE02-4CAC-8808-3E5212A5319C}" type="slidenum">
              <a:rPr lang="en-US" smtClean="0"/>
              <a:t>23</a:t>
            </a:fld>
            <a:endParaRPr lang="en-US"/>
          </a:p>
        </p:txBody>
      </p:sp>
    </p:spTree>
    <p:extLst>
      <p:ext uri="{BB962C8B-B14F-4D97-AF65-F5344CB8AC3E}">
        <p14:creationId xmlns:p14="http://schemas.microsoft.com/office/powerpoint/2010/main" val="118454310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Don’t wait until the deadline to submit. If you have your documentation and A19 form ready to submit, feel free to send early. If you’re having trouble obtaining the required backup documentation, let me know and I can help by granting a later submission date, meeting with your vendor(s), etc. It’s important that you communicate any challenges you’re facing regarding these reporting requirements as soon as possible so we can assist in a timely manner.</a:t>
            </a:r>
          </a:p>
        </p:txBody>
      </p:sp>
      <p:sp>
        <p:nvSpPr>
          <p:cNvPr id="4" name="Slide Number Placeholder 3"/>
          <p:cNvSpPr>
            <a:spLocks noGrp="1"/>
          </p:cNvSpPr>
          <p:nvPr>
            <p:ph type="sldNum" sz="quarter" idx="5"/>
          </p:nvPr>
        </p:nvSpPr>
        <p:spPr/>
        <p:txBody>
          <a:bodyPr/>
          <a:lstStyle/>
          <a:p>
            <a:fld id="{EE485169-FE02-4CAC-8808-3E5212A5319C}" type="slidenum">
              <a:rPr lang="en-US" smtClean="0"/>
              <a:t>24</a:t>
            </a:fld>
            <a:endParaRPr lang="en-US"/>
          </a:p>
        </p:txBody>
      </p:sp>
    </p:spTree>
    <p:extLst>
      <p:ext uri="{BB962C8B-B14F-4D97-AF65-F5344CB8AC3E}">
        <p14:creationId xmlns:p14="http://schemas.microsoft.com/office/powerpoint/2010/main" val="424777508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E485169-FE02-4CAC-8808-3E5212A5319C}" type="slidenum">
              <a:rPr lang="en-US" smtClean="0"/>
              <a:t>4</a:t>
            </a:fld>
            <a:endParaRPr lang="en-US"/>
          </a:p>
        </p:txBody>
      </p:sp>
    </p:spTree>
    <p:extLst>
      <p:ext uri="{BB962C8B-B14F-4D97-AF65-F5344CB8AC3E}">
        <p14:creationId xmlns:p14="http://schemas.microsoft.com/office/powerpoint/2010/main" val="254028156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See the bold lines around the fields that are required by you to complete? Do not use the fields below the bold line under the Prepared By field. Those are reserved for the AOC when processing your payment. </a:t>
            </a:r>
          </a:p>
        </p:txBody>
      </p:sp>
      <p:sp>
        <p:nvSpPr>
          <p:cNvPr id="4" name="Slide Number Placeholder 3"/>
          <p:cNvSpPr>
            <a:spLocks noGrp="1"/>
          </p:cNvSpPr>
          <p:nvPr>
            <p:ph type="sldNum" sz="quarter" idx="5"/>
          </p:nvPr>
        </p:nvSpPr>
        <p:spPr/>
        <p:txBody>
          <a:bodyPr/>
          <a:lstStyle/>
          <a:p>
            <a:fld id="{EE485169-FE02-4CAC-8808-3E5212A5319C}" type="slidenum">
              <a:rPr lang="en-US" smtClean="0"/>
              <a:t>5</a:t>
            </a:fld>
            <a:endParaRPr lang="en-US"/>
          </a:p>
        </p:txBody>
      </p:sp>
    </p:spTree>
    <p:extLst>
      <p:ext uri="{BB962C8B-B14F-4D97-AF65-F5344CB8AC3E}">
        <p14:creationId xmlns:p14="http://schemas.microsoft.com/office/powerpoint/2010/main" val="225017247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These are commonly missed items on A19 forms. I will send </a:t>
            </a:r>
            <a:r>
              <a:rPr lang="en-US" u="sng" dirty="0"/>
              <a:t>one </a:t>
            </a:r>
            <a:r>
              <a:rPr lang="en-US" u="none" dirty="0"/>
              <a:t>email to your court requesting you resubmit and include the required information by a certain deadline. If I don’t hear back or you miss the deadline, you won’t get reimbursed for that quarter. If the person who submits is out of town, or out of office, I need to know who to contact in their place. It’s important we remain in contact during the reporting submission period. </a:t>
            </a:r>
          </a:p>
          <a:p>
            <a:endParaRPr lang="en-US" u="none" dirty="0"/>
          </a:p>
          <a:p>
            <a:r>
              <a:rPr lang="en-US" u="none" dirty="0"/>
              <a:t>Signatures: DO NOT use Adobe signature to validate an e-signature. This prevents us from being able to edit your A19 packet if needed. Payables needs specific information on your A19 form to process payment to your court. If you have a signature certificate on your PDF, Payables can’t process your submission. Contact me for more information and I can help you set up an e-signature in Adobe that doesn’t require validation. </a:t>
            </a:r>
            <a:endParaRPr lang="en-US" u="sng" dirty="0"/>
          </a:p>
        </p:txBody>
      </p:sp>
      <p:sp>
        <p:nvSpPr>
          <p:cNvPr id="4" name="Slide Number Placeholder 3"/>
          <p:cNvSpPr>
            <a:spLocks noGrp="1"/>
          </p:cNvSpPr>
          <p:nvPr>
            <p:ph type="sldNum" sz="quarter" idx="5"/>
          </p:nvPr>
        </p:nvSpPr>
        <p:spPr/>
        <p:txBody>
          <a:bodyPr/>
          <a:lstStyle/>
          <a:p>
            <a:fld id="{EE485169-FE02-4CAC-8808-3E5212A5319C}" type="slidenum">
              <a:rPr lang="en-US" smtClean="0"/>
              <a:t>6</a:t>
            </a:fld>
            <a:endParaRPr lang="en-US"/>
          </a:p>
        </p:txBody>
      </p:sp>
    </p:spTree>
    <p:extLst>
      <p:ext uri="{BB962C8B-B14F-4D97-AF65-F5344CB8AC3E}">
        <p14:creationId xmlns:p14="http://schemas.microsoft.com/office/powerpoint/2010/main" val="300384095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Each invoice/receipt/charge to this funding is its own line item on the A19 form. Make sure your dates are accurate. When parsing through your backup documents, it helps us understand which line item is for which invoice. Attach your backup documentation chronologically. This will dramatically increase the speed of processing for me and Payables. </a:t>
            </a:r>
          </a:p>
          <a:p>
            <a:r>
              <a:rPr lang="en-US" dirty="0"/>
              <a:t>Make sure to use this formatting for the description field. It’s important that this data is accurate. Need to ensure we’re both charging line items to the same spending category so my accounting matches up with yours at the end of the year. We use this data when we’re considering funding for your court, for the AOC and the legislature to understand how these funds are being used, and for research purposes. </a:t>
            </a:r>
          </a:p>
        </p:txBody>
      </p:sp>
      <p:sp>
        <p:nvSpPr>
          <p:cNvPr id="4" name="Slide Number Placeholder 3"/>
          <p:cNvSpPr>
            <a:spLocks noGrp="1"/>
          </p:cNvSpPr>
          <p:nvPr>
            <p:ph type="sldNum" sz="quarter" idx="5"/>
          </p:nvPr>
        </p:nvSpPr>
        <p:spPr/>
        <p:txBody>
          <a:bodyPr/>
          <a:lstStyle/>
          <a:p>
            <a:fld id="{EE485169-FE02-4CAC-8808-3E5212A5319C}" type="slidenum">
              <a:rPr lang="en-US" smtClean="0"/>
              <a:t>7</a:t>
            </a:fld>
            <a:endParaRPr lang="en-US"/>
          </a:p>
        </p:txBody>
      </p:sp>
    </p:spTree>
    <p:extLst>
      <p:ext uri="{BB962C8B-B14F-4D97-AF65-F5344CB8AC3E}">
        <p14:creationId xmlns:p14="http://schemas.microsoft.com/office/powerpoint/2010/main" val="96244495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quantity and unit price fields are optional as shown in the orange boxes. They can help show your math to help us reconcile your reimbursement. Use discretion when completing these fields, if it doesn’t make sense to use for every line item, don’t. </a:t>
            </a:r>
          </a:p>
          <a:p>
            <a:r>
              <a:rPr lang="en-US" dirty="0"/>
              <a:t>Make sure your line item amounts reflect the exact amount for that invoice being charged to this funding. Use callouts on your backup documentation to justify the amount charged if different than the invoice total. </a:t>
            </a:r>
          </a:p>
        </p:txBody>
      </p:sp>
      <p:sp>
        <p:nvSpPr>
          <p:cNvPr id="4" name="Slide Number Placeholder 3"/>
          <p:cNvSpPr>
            <a:spLocks noGrp="1"/>
          </p:cNvSpPr>
          <p:nvPr>
            <p:ph type="sldNum" sz="quarter" idx="5"/>
          </p:nvPr>
        </p:nvSpPr>
        <p:spPr/>
        <p:txBody>
          <a:bodyPr/>
          <a:lstStyle/>
          <a:p>
            <a:fld id="{EE485169-FE02-4CAC-8808-3E5212A5319C}" type="slidenum">
              <a:rPr lang="en-US" smtClean="0"/>
              <a:t>8</a:t>
            </a:fld>
            <a:endParaRPr lang="en-US"/>
          </a:p>
        </p:txBody>
      </p:sp>
    </p:spTree>
    <p:extLst>
      <p:ext uri="{BB962C8B-B14F-4D97-AF65-F5344CB8AC3E}">
        <p14:creationId xmlns:p14="http://schemas.microsoft.com/office/powerpoint/2010/main" val="285202771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Use the A19 form included in the invite for this training. It’s updated with a total row for your convenience. This is a required field on your submission. If you are missing a total, I will send one email to your court asking you to correct your submission by a certain date. If I don’t hear back or you miss the deadline, you won’t get reimbursed. </a:t>
            </a:r>
          </a:p>
          <a:p>
            <a:r>
              <a:rPr lang="en-US" dirty="0"/>
              <a:t>The phone number is a requirement for Payables to reach out if they need assistance from you to process payment to your court. I won’t return your submission if you didn’t complete the name and date prepared fields. </a:t>
            </a:r>
          </a:p>
        </p:txBody>
      </p:sp>
      <p:sp>
        <p:nvSpPr>
          <p:cNvPr id="4" name="Slide Number Placeholder 3"/>
          <p:cNvSpPr>
            <a:spLocks noGrp="1"/>
          </p:cNvSpPr>
          <p:nvPr>
            <p:ph type="sldNum" sz="quarter" idx="5"/>
          </p:nvPr>
        </p:nvSpPr>
        <p:spPr/>
        <p:txBody>
          <a:bodyPr/>
          <a:lstStyle/>
          <a:p>
            <a:fld id="{EE485169-FE02-4CAC-8808-3E5212A5319C}" type="slidenum">
              <a:rPr lang="en-US" smtClean="0"/>
              <a:t>9</a:t>
            </a:fld>
            <a:endParaRPr lang="en-US"/>
          </a:p>
        </p:txBody>
      </p:sp>
    </p:spTree>
    <p:extLst>
      <p:ext uri="{BB962C8B-B14F-4D97-AF65-F5344CB8AC3E}">
        <p14:creationId xmlns:p14="http://schemas.microsoft.com/office/powerpoint/2010/main" val="251816663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E485169-FE02-4CAC-8808-3E5212A5319C}" type="slidenum">
              <a:rPr lang="en-US" smtClean="0"/>
              <a:t>12</a:t>
            </a:fld>
            <a:endParaRPr lang="en-US"/>
          </a:p>
        </p:txBody>
      </p:sp>
    </p:spTree>
    <p:extLst>
      <p:ext uri="{BB962C8B-B14F-4D97-AF65-F5344CB8AC3E}">
        <p14:creationId xmlns:p14="http://schemas.microsoft.com/office/powerpoint/2010/main" val="258754174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E485169-FE02-4CAC-8808-3E5212A5319C}" type="slidenum">
              <a:rPr lang="en-US" smtClean="0"/>
              <a:t>14</a:t>
            </a:fld>
            <a:endParaRPr lang="en-US"/>
          </a:p>
        </p:txBody>
      </p:sp>
    </p:spTree>
    <p:extLst>
      <p:ext uri="{BB962C8B-B14F-4D97-AF65-F5344CB8AC3E}">
        <p14:creationId xmlns:p14="http://schemas.microsoft.com/office/powerpoint/2010/main" val="97617901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dirty="0"/>
              <a:t>09/09/2024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287388388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dirty="0"/>
              <a:t>09/09/2024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28954593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dirty="0"/>
              <a:t>09/09/2024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3444943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5_Image Slide (With Icon)">
    <p:spTree>
      <p:nvGrpSpPr>
        <p:cNvPr id="1" name=""/>
        <p:cNvGrpSpPr/>
        <p:nvPr/>
      </p:nvGrpSpPr>
      <p:grpSpPr>
        <a:xfrm>
          <a:off x="0" y="0"/>
          <a:ext cx="0" cy="0"/>
          <a:chOff x="0" y="0"/>
          <a:chExt cx="0" cy="0"/>
        </a:xfrm>
      </p:grpSpPr>
      <p:sp>
        <p:nvSpPr>
          <p:cNvPr id="6" name="Rectangle 5"/>
          <p:cNvSpPr/>
          <p:nvPr userDrawn="1"/>
        </p:nvSpPr>
        <p:spPr>
          <a:xfrm>
            <a:off x="-13856" y="0"/>
            <a:ext cx="12205855" cy="6210832"/>
          </a:xfrm>
          <a:prstGeom prst="rect">
            <a:avLst/>
          </a:prstGeom>
          <a:solidFill>
            <a:schemeClr val="bg1">
              <a:lumMod val="85000"/>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9" name="Subtitle 2"/>
          <p:cNvSpPr txBox="1">
            <a:spLocks/>
          </p:cNvSpPr>
          <p:nvPr userDrawn="1"/>
        </p:nvSpPr>
        <p:spPr>
          <a:xfrm>
            <a:off x="1524000" y="5446424"/>
            <a:ext cx="9144000" cy="751753"/>
          </a:xfrm>
          <a:prstGeom prst="rect">
            <a:avLst/>
          </a:prstGeom>
        </p:spPr>
        <p:txBody>
          <a:bodyPr vert="horz" lIns="0" tIns="0" rIns="0" bIns="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endParaRPr lang="en-US" sz="2200" dirty="0">
              <a:latin typeface="Arial" panose="020B0604020202020204" pitchFamily="34" charset="0"/>
              <a:cs typeface="Arial" panose="020B0604020202020204" pitchFamily="34" charset="0"/>
            </a:endParaRPr>
          </a:p>
        </p:txBody>
      </p:sp>
      <p:sp>
        <p:nvSpPr>
          <p:cNvPr id="16" name="Rectangle 15"/>
          <p:cNvSpPr/>
          <p:nvPr userDrawn="1"/>
        </p:nvSpPr>
        <p:spPr>
          <a:xfrm>
            <a:off x="2126166" y="6198177"/>
            <a:ext cx="10065833" cy="667595"/>
          </a:xfrm>
          <a:prstGeom prst="rect">
            <a:avLst/>
          </a:prstGeom>
          <a:solidFill>
            <a:srgbClr val="4B055D">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8" name="Rectangle 17"/>
          <p:cNvSpPr/>
          <p:nvPr userDrawn="1"/>
        </p:nvSpPr>
        <p:spPr>
          <a:xfrm>
            <a:off x="-10665" y="6198177"/>
            <a:ext cx="2136831" cy="667595"/>
          </a:xfrm>
          <a:prstGeom prst="rect">
            <a:avLst/>
          </a:prstGeom>
          <a:solidFill>
            <a:schemeClr val="tx1">
              <a:lumMod val="85000"/>
              <a:lumOff val="15000"/>
              <a:alpha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9" name="Subtitle 2"/>
          <p:cNvSpPr txBox="1">
            <a:spLocks/>
          </p:cNvSpPr>
          <p:nvPr userDrawn="1"/>
        </p:nvSpPr>
        <p:spPr>
          <a:xfrm>
            <a:off x="2513645" y="6463743"/>
            <a:ext cx="399104" cy="235352"/>
          </a:xfrm>
          <a:prstGeom prst="rect">
            <a:avLst/>
          </a:prstGeom>
        </p:spPr>
        <p:txBody>
          <a:bodyPr vert="horz" lIns="0" tIns="0" rIns="0" bIns="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Bef>
                <a:spcPts val="0"/>
              </a:spcBef>
              <a:buFont typeface="Arial" panose="020B0604020202020204" pitchFamily="34" charset="0"/>
              <a:buNone/>
            </a:pPr>
            <a:fld id="{2F0291E0-0DF7-400C-BEBE-D6111823A29D}" type="slidenum">
              <a:rPr lang="en-US" sz="1300" b="1" smtClean="0">
                <a:solidFill>
                  <a:schemeClr val="bg1"/>
                </a:solidFill>
                <a:latin typeface="Arial" panose="020B0604020202020204" pitchFamily="34" charset="0"/>
                <a:cs typeface="Arial" panose="020B0604020202020204" pitchFamily="34" charset="0"/>
              </a:rPr>
              <a:pPr marL="0" indent="0">
                <a:spcBef>
                  <a:spcPts val="0"/>
                </a:spcBef>
                <a:buFont typeface="Arial" panose="020B0604020202020204" pitchFamily="34" charset="0"/>
                <a:buNone/>
              </a:pPr>
              <a:t>‹#›</a:t>
            </a:fld>
            <a:endParaRPr lang="en-US" sz="1300" b="1" dirty="0">
              <a:solidFill>
                <a:schemeClr val="bg1"/>
              </a:solidFill>
              <a:latin typeface="Arial" panose="020B0604020202020204" pitchFamily="34" charset="0"/>
              <a:cs typeface="Arial" panose="020B0604020202020204" pitchFamily="34" charset="0"/>
            </a:endParaRPr>
          </a:p>
        </p:txBody>
      </p:sp>
      <p:cxnSp>
        <p:nvCxnSpPr>
          <p:cNvPr id="21" name="Straight Connector 20"/>
          <p:cNvCxnSpPr/>
          <p:nvPr userDrawn="1"/>
        </p:nvCxnSpPr>
        <p:spPr>
          <a:xfrm>
            <a:off x="2126165" y="6198177"/>
            <a:ext cx="0" cy="667595"/>
          </a:xfrm>
          <a:prstGeom prst="line">
            <a:avLst/>
          </a:prstGeom>
          <a:ln w="50800">
            <a:solidFill>
              <a:schemeClr val="bg1"/>
            </a:solidFill>
          </a:ln>
        </p:spPr>
        <p:style>
          <a:lnRef idx="1">
            <a:schemeClr val="accent1"/>
          </a:lnRef>
          <a:fillRef idx="0">
            <a:schemeClr val="accent1"/>
          </a:fillRef>
          <a:effectRef idx="0">
            <a:schemeClr val="accent1"/>
          </a:effectRef>
          <a:fontRef idx="minor">
            <a:schemeClr val="tx1"/>
          </a:fontRef>
        </p:style>
      </p:cxnSp>
      <p:pic>
        <p:nvPicPr>
          <p:cNvPr id="20" name="Picture 19">
            <a:extLst>
              <a:ext uri="{FF2B5EF4-FFF2-40B4-BE49-F238E27FC236}">
                <a16:creationId xmlns:a16="http://schemas.microsoft.com/office/drawing/2014/main" id="{DCA761DF-8A9F-4EB3-A7D2-66F464484E32}"/>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22345" y="6340703"/>
            <a:ext cx="1234235" cy="395620"/>
          </a:xfrm>
          <a:prstGeom prst="rect">
            <a:avLst/>
          </a:prstGeom>
        </p:spPr>
      </p:pic>
      <p:grpSp>
        <p:nvGrpSpPr>
          <p:cNvPr id="22" name="Group 21">
            <a:extLst>
              <a:ext uri="{FF2B5EF4-FFF2-40B4-BE49-F238E27FC236}">
                <a16:creationId xmlns:a16="http://schemas.microsoft.com/office/drawing/2014/main" id="{48CA3CDD-6B18-4059-9966-BFD5FA6BCE3B}"/>
              </a:ext>
            </a:extLst>
          </p:cNvPr>
          <p:cNvGrpSpPr/>
          <p:nvPr userDrawn="1"/>
        </p:nvGrpSpPr>
        <p:grpSpPr>
          <a:xfrm>
            <a:off x="10668000" y="413551"/>
            <a:ext cx="747965" cy="731584"/>
            <a:chOff x="7955549" y="367862"/>
            <a:chExt cx="683233" cy="683233"/>
          </a:xfrm>
        </p:grpSpPr>
        <p:sp>
          <p:nvSpPr>
            <p:cNvPr id="23" name="Oval 22">
              <a:extLst>
                <a:ext uri="{FF2B5EF4-FFF2-40B4-BE49-F238E27FC236}">
                  <a16:creationId xmlns:a16="http://schemas.microsoft.com/office/drawing/2014/main" id="{3B7D0B8E-110A-46BE-A916-D25A59E38149}"/>
                </a:ext>
              </a:extLst>
            </p:cNvPr>
            <p:cNvSpPr/>
            <p:nvPr/>
          </p:nvSpPr>
          <p:spPr>
            <a:xfrm>
              <a:off x="7955549" y="367862"/>
              <a:ext cx="683233" cy="683233"/>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grpSp>
          <p:nvGrpSpPr>
            <p:cNvPr id="24" name="Group 23">
              <a:extLst>
                <a:ext uri="{FF2B5EF4-FFF2-40B4-BE49-F238E27FC236}">
                  <a16:creationId xmlns:a16="http://schemas.microsoft.com/office/drawing/2014/main" id="{AA89758C-044A-4EE6-8B1A-76EA7B09370C}"/>
                </a:ext>
              </a:extLst>
            </p:cNvPr>
            <p:cNvGrpSpPr/>
            <p:nvPr/>
          </p:nvGrpSpPr>
          <p:grpSpPr>
            <a:xfrm>
              <a:off x="8011986" y="416609"/>
              <a:ext cx="581205" cy="588579"/>
              <a:chOff x="8011986" y="409235"/>
              <a:chExt cx="581205" cy="588579"/>
            </a:xfrm>
          </p:grpSpPr>
          <p:sp>
            <p:nvSpPr>
              <p:cNvPr id="25" name="Oval 24">
                <a:extLst>
                  <a:ext uri="{FF2B5EF4-FFF2-40B4-BE49-F238E27FC236}">
                    <a16:creationId xmlns:a16="http://schemas.microsoft.com/office/drawing/2014/main" id="{6820D8F6-84B1-41A1-9C68-D7F5F43FDFA8}"/>
                  </a:ext>
                </a:extLst>
              </p:cNvPr>
              <p:cNvSpPr/>
              <p:nvPr/>
            </p:nvSpPr>
            <p:spPr>
              <a:xfrm>
                <a:off x="8011986" y="416609"/>
                <a:ext cx="581205" cy="581205"/>
              </a:xfrm>
              <a:prstGeom prst="ellipse">
                <a:avLst/>
              </a:prstGeom>
              <a:solidFill>
                <a:srgbClr val="4B055D">
                  <a:alpha val="49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srgbClr val="4B055D"/>
                  </a:solidFill>
                </a:endParaRPr>
              </a:p>
            </p:txBody>
          </p:sp>
          <p:pic>
            <p:nvPicPr>
              <p:cNvPr id="26" name="Picture 25">
                <a:extLst>
                  <a:ext uri="{FF2B5EF4-FFF2-40B4-BE49-F238E27FC236}">
                    <a16:creationId xmlns:a16="http://schemas.microsoft.com/office/drawing/2014/main" id="{6A211CF1-9AFD-495B-88C5-AA02282BCB3F}"/>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019360" y="409235"/>
                <a:ext cx="560165" cy="501966"/>
              </a:xfrm>
              <a:prstGeom prst="rect">
                <a:avLst/>
              </a:prstGeom>
            </p:spPr>
          </p:pic>
        </p:grpSp>
      </p:grpSp>
    </p:spTree>
    <p:extLst>
      <p:ext uri="{BB962C8B-B14F-4D97-AF65-F5344CB8AC3E}">
        <p14:creationId xmlns:p14="http://schemas.microsoft.com/office/powerpoint/2010/main" val="337962563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Content Slide (No Icon) White Background">
    <p:spTree>
      <p:nvGrpSpPr>
        <p:cNvPr id="1" name=""/>
        <p:cNvGrpSpPr/>
        <p:nvPr/>
      </p:nvGrpSpPr>
      <p:grpSpPr>
        <a:xfrm>
          <a:off x="0" y="0"/>
          <a:ext cx="0" cy="0"/>
          <a:chOff x="0" y="0"/>
          <a:chExt cx="0" cy="0"/>
        </a:xfrm>
      </p:grpSpPr>
      <p:sp>
        <p:nvSpPr>
          <p:cNvPr id="20" name="Title 1"/>
          <p:cNvSpPr>
            <a:spLocks noGrp="1"/>
          </p:cNvSpPr>
          <p:nvPr>
            <p:ph type="title"/>
          </p:nvPr>
        </p:nvSpPr>
        <p:spPr>
          <a:xfrm>
            <a:off x="838200" y="477423"/>
            <a:ext cx="9778429" cy="505687"/>
          </a:xfrm>
          <a:prstGeom prst="rect">
            <a:avLst/>
          </a:prstGeom>
        </p:spPr>
        <p:txBody>
          <a:bodyPr lIns="0" tIns="0" rIns="0" bIns="0"/>
          <a:lstStyle>
            <a:lvl1pPr>
              <a:defRPr sz="4000" b="1">
                <a:solidFill>
                  <a:schemeClr val="tx1">
                    <a:lumMod val="65000"/>
                    <a:lumOff val="35000"/>
                  </a:schemeClr>
                </a:solidFill>
                <a:latin typeface="Arial" panose="020B0604020202020204" pitchFamily="34" charset="0"/>
                <a:cs typeface="Arial" panose="020B0604020202020204" pitchFamily="34" charset="0"/>
              </a:defRPr>
            </a:lvl1pPr>
          </a:lstStyle>
          <a:p>
            <a:r>
              <a:rPr lang="en-US" dirty="0"/>
              <a:t>Click to edit Master title style</a:t>
            </a:r>
          </a:p>
        </p:txBody>
      </p:sp>
      <p:sp>
        <p:nvSpPr>
          <p:cNvPr id="23" name="Content Placeholder 2"/>
          <p:cNvSpPr>
            <a:spLocks noGrp="1"/>
          </p:cNvSpPr>
          <p:nvPr>
            <p:ph idx="1"/>
          </p:nvPr>
        </p:nvSpPr>
        <p:spPr>
          <a:xfrm>
            <a:off x="742310" y="1156854"/>
            <a:ext cx="10622285" cy="4351338"/>
          </a:xfrm>
          <a:prstGeom prst="rect">
            <a:avLst/>
          </a:prstGeom>
        </p:spPr>
        <p:txBody>
          <a:bodyPr/>
          <a:lstStyle>
            <a:lvl1pPr marL="228600" indent="-228600">
              <a:defRPr sz="2800">
                <a:solidFill>
                  <a:schemeClr val="tx1">
                    <a:lumMod val="65000"/>
                    <a:lumOff val="35000"/>
                  </a:schemeClr>
                </a:solidFill>
                <a:latin typeface="Arial" panose="020B0604020202020204" pitchFamily="34" charset="0"/>
                <a:cs typeface="Arial" panose="020B0604020202020204" pitchFamily="34" charset="0"/>
              </a:defRPr>
            </a:lvl1pPr>
            <a:lvl2pPr marL="685800" indent="-228600">
              <a:spcBef>
                <a:spcPts val="800"/>
              </a:spcBef>
              <a:buFont typeface="Arial" panose="020B0604020202020204" pitchFamily="34" charset="0"/>
              <a:buChar char="-"/>
              <a:defRPr sz="2400">
                <a:solidFill>
                  <a:schemeClr val="tx1">
                    <a:lumMod val="65000"/>
                    <a:lumOff val="35000"/>
                  </a:schemeClr>
                </a:solidFill>
                <a:latin typeface="Arial" panose="020B0604020202020204" pitchFamily="34" charset="0"/>
                <a:cs typeface="Arial" panose="020B0604020202020204" pitchFamily="34" charset="0"/>
              </a:defRPr>
            </a:lvl2pPr>
            <a:lvl3pPr marL="1143000" indent="-228600">
              <a:spcBef>
                <a:spcPts val="800"/>
              </a:spcBef>
              <a:defRPr sz="2000">
                <a:solidFill>
                  <a:schemeClr val="tx1">
                    <a:lumMod val="65000"/>
                    <a:lumOff val="35000"/>
                  </a:schemeClr>
                </a:solidFill>
                <a:latin typeface="Arial" panose="020B0604020202020204" pitchFamily="34" charset="0"/>
                <a:cs typeface="Arial" panose="020B0604020202020204" pitchFamily="34" charset="0"/>
              </a:defRPr>
            </a:lvl3pPr>
            <a:lvl4pPr marL="1600200" indent="-228600">
              <a:spcBef>
                <a:spcPts val="800"/>
              </a:spcBef>
              <a:defRPr sz="1800">
                <a:solidFill>
                  <a:schemeClr val="tx1">
                    <a:lumMod val="65000"/>
                    <a:lumOff val="35000"/>
                  </a:schemeClr>
                </a:solidFill>
                <a:latin typeface="Arial" panose="020B0604020202020204" pitchFamily="34" charset="0"/>
                <a:cs typeface="Arial" panose="020B0604020202020204" pitchFamily="34" charset="0"/>
              </a:defRPr>
            </a:lvl4pPr>
            <a:lvl5pPr marL="2057400" indent="-228600">
              <a:spcBef>
                <a:spcPts val="800"/>
              </a:spcBef>
              <a:defRPr sz="1800">
                <a:solidFill>
                  <a:schemeClr val="tx1">
                    <a:lumMod val="65000"/>
                    <a:lumOff val="35000"/>
                  </a:schemeClr>
                </a:solidFill>
                <a:latin typeface="Arial" panose="020B0604020202020204" pitchFamily="34"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cxnSp>
        <p:nvCxnSpPr>
          <p:cNvPr id="25" name="Straight Connector 24"/>
          <p:cNvCxnSpPr/>
          <p:nvPr userDrawn="1"/>
        </p:nvCxnSpPr>
        <p:spPr>
          <a:xfrm>
            <a:off x="2126165" y="6198177"/>
            <a:ext cx="0" cy="667595"/>
          </a:xfrm>
          <a:prstGeom prst="line">
            <a:avLst/>
          </a:prstGeom>
          <a:ln w="50800">
            <a:solidFill>
              <a:schemeClr val="bg1"/>
            </a:solidFill>
          </a:ln>
        </p:spPr>
        <p:style>
          <a:lnRef idx="1">
            <a:schemeClr val="accent1"/>
          </a:lnRef>
          <a:fillRef idx="0">
            <a:schemeClr val="accent1"/>
          </a:fillRef>
          <a:effectRef idx="0">
            <a:schemeClr val="accent1"/>
          </a:effectRef>
          <a:fontRef idx="minor">
            <a:schemeClr val="tx1"/>
          </a:fontRef>
        </p:style>
      </p:cxnSp>
      <p:sp>
        <p:nvSpPr>
          <p:cNvPr id="26" name="Rectangle 25"/>
          <p:cNvSpPr/>
          <p:nvPr userDrawn="1"/>
        </p:nvSpPr>
        <p:spPr>
          <a:xfrm>
            <a:off x="2126166" y="6198177"/>
            <a:ext cx="10065833" cy="667595"/>
          </a:xfrm>
          <a:prstGeom prst="rect">
            <a:avLst/>
          </a:prstGeom>
          <a:solidFill>
            <a:srgbClr val="4B055D">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7" name="Rectangle 26"/>
          <p:cNvSpPr/>
          <p:nvPr userDrawn="1"/>
        </p:nvSpPr>
        <p:spPr>
          <a:xfrm>
            <a:off x="-10665" y="6198177"/>
            <a:ext cx="2136831" cy="667595"/>
          </a:xfrm>
          <a:prstGeom prst="rect">
            <a:avLst/>
          </a:prstGeom>
          <a:solidFill>
            <a:schemeClr val="tx1">
              <a:lumMod val="85000"/>
              <a:lumOff val="15000"/>
              <a:alpha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8" name="Subtitle 2"/>
          <p:cNvSpPr txBox="1">
            <a:spLocks/>
          </p:cNvSpPr>
          <p:nvPr userDrawn="1"/>
        </p:nvSpPr>
        <p:spPr>
          <a:xfrm>
            <a:off x="2513645" y="6463743"/>
            <a:ext cx="399104" cy="235352"/>
          </a:xfrm>
          <a:prstGeom prst="rect">
            <a:avLst/>
          </a:prstGeom>
        </p:spPr>
        <p:txBody>
          <a:bodyPr vert="horz" lIns="0" tIns="0" rIns="0" bIns="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Bef>
                <a:spcPts val="0"/>
              </a:spcBef>
              <a:buFont typeface="Arial" panose="020B0604020202020204" pitchFamily="34" charset="0"/>
              <a:buNone/>
            </a:pPr>
            <a:fld id="{2F0291E0-0DF7-400C-BEBE-D6111823A29D}" type="slidenum">
              <a:rPr lang="en-US" sz="1300" b="1" smtClean="0">
                <a:solidFill>
                  <a:schemeClr val="bg1"/>
                </a:solidFill>
                <a:latin typeface="Arial" panose="020B0604020202020204" pitchFamily="34" charset="0"/>
                <a:cs typeface="Arial" panose="020B0604020202020204" pitchFamily="34" charset="0"/>
              </a:rPr>
              <a:pPr marL="0" indent="0">
                <a:spcBef>
                  <a:spcPts val="0"/>
                </a:spcBef>
                <a:buFont typeface="Arial" panose="020B0604020202020204" pitchFamily="34" charset="0"/>
                <a:buNone/>
              </a:pPr>
              <a:t>‹#›</a:t>
            </a:fld>
            <a:endParaRPr lang="en-US" sz="1300" b="1" dirty="0">
              <a:solidFill>
                <a:schemeClr val="bg1"/>
              </a:solidFill>
              <a:latin typeface="Arial" panose="020B0604020202020204" pitchFamily="34" charset="0"/>
              <a:cs typeface="Arial" panose="020B0604020202020204" pitchFamily="34" charset="0"/>
            </a:endParaRPr>
          </a:p>
        </p:txBody>
      </p:sp>
      <p:cxnSp>
        <p:nvCxnSpPr>
          <p:cNvPr id="30" name="Straight Connector 29"/>
          <p:cNvCxnSpPr/>
          <p:nvPr userDrawn="1"/>
        </p:nvCxnSpPr>
        <p:spPr>
          <a:xfrm>
            <a:off x="2126165" y="6198177"/>
            <a:ext cx="0" cy="667595"/>
          </a:xfrm>
          <a:prstGeom prst="line">
            <a:avLst/>
          </a:prstGeom>
          <a:ln w="50800">
            <a:solidFill>
              <a:schemeClr val="bg1"/>
            </a:solidFill>
          </a:ln>
        </p:spPr>
        <p:style>
          <a:lnRef idx="1">
            <a:schemeClr val="accent1"/>
          </a:lnRef>
          <a:fillRef idx="0">
            <a:schemeClr val="accent1"/>
          </a:fillRef>
          <a:effectRef idx="0">
            <a:schemeClr val="accent1"/>
          </a:effectRef>
          <a:fontRef idx="minor">
            <a:schemeClr val="tx1"/>
          </a:fontRef>
        </p:style>
      </p:cxnSp>
      <p:pic>
        <p:nvPicPr>
          <p:cNvPr id="11" name="Picture 10">
            <a:extLst>
              <a:ext uri="{FF2B5EF4-FFF2-40B4-BE49-F238E27FC236}">
                <a16:creationId xmlns:a16="http://schemas.microsoft.com/office/drawing/2014/main" id="{080931F6-94A1-470E-ADC1-30F669B6EB18}"/>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22345" y="6340703"/>
            <a:ext cx="1234235" cy="395620"/>
          </a:xfrm>
          <a:prstGeom prst="rect">
            <a:avLst/>
          </a:prstGeom>
        </p:spPr>
      </p:pic>
    </p:spTree>
    <p:extLst>
      <p:ext uri="{BB962C8B-B14F-4D97-AF65-F5344CB8AC3E}">
        <p14:creationId xmlns:p14="http://schemas.microsoft.com/office/powerpoint/2010/main" val="3081187984"/>
      </p:ext>
    </p:extLst>
  </p:cSld>
  <p:clrMapOvr>
    <a:masterClrMapping/>
  </p:clrMapOvr>
  <p:extLst mod="1">
    <p:ext uri="{DCECCB84-F9BA-43D5-87BE-67443E8EF086}">
      <p15:sldGuideLst xmlns:p15="http://schemas.microsoft.com/office/powerpoint/2012/main">
        <p15:guide id="1" orient="horz" pos="2160">
          <p15:clr>
            <a:srgbClr val="FBAE40"/>
          </p15:clr>
        </p15:guide>
        <p15:guide id="2" pos="3840">
          <p15:clr>
            <a:srgbClr val="FBAE40"/>
          </p15:clr>
        </p15:guide>
        <p15:guide id="3" orient="horz" pos="576">
          <p15:clr>
            <a:srgbClr val="FBAE40"/>
          </p15:clr>
        </p15:guide>
        <p15:guide id="4" orient="horz" pos="792">
          <p15:clr>
            <a:srgbClr val="FBAE40"/>
          </p15:clr>
        </p15:guide>
        <p15:guide id="5" pos="544">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Content Slide (No Icon)">
    <p:spTree>
      <p:nvGrpSpPr>
        <p:cNvPr id="1" name=""/>
        <p:cNvGrpSpPr/>
        <p:nvPr/>
      </p:nvGrpSpPr>
      <p:grpSpPr>
        <a:xfrm>
          <a:off x="0" y="0"/>
          <a:ext cx="0" cy="0"/>
          <a:chOff x="0" y="0"/>
          <a:chExt cx="0" cy="0"/>
        </a:xfrm>
      </p:grpSpPr>
      <p:sp>
        <p:nvSpPr>
          <p:cNvPr id="10" name="Rectangle 9"/>
          <p:cNvSpPr/>
          <p:nvPr userDrawn="1"/>
        </p:nvSpPr>
        <p:spPr>
          <a:xfrm>
            <a:off x="-13856" y="0"/>
            <a:ext cx="12205855" cy="6858000"/>
          </a:xfrm>
          <a:prstGeom prst="rect">
            <a:avLst/>
          </a:prstGeom>
          <a:solidFill>
            <a:schemeClr val="bg1">
              <a:lumMod val="85000"/>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0" name="Title 1"/>
          <p:cNvSpPr>
            <a:spLocks noGrp="1"/>
          </p:cNvSpPr>
          <p:nvPr>
            <p:ph type="title"/>
          </p:nvPr>
        </p:nvSpPr>
        <p:spPr>
          <a:xfrm>
            <a:off x="838200" y="477423"/>
            <a:ext cx="9778429" cy="505687"/>
          </a:xfrm>
          <a:prstGeom prst="rect">
            <a:avLst/>
          </a:prstGeom>
        </p:spPr>
        <p:txBody>
          <a:bodyPr lIns="0" tIns="0" rIns="0" bIns="0"/>
          <a:lstStyle>
            <a:lvl1pPr>
              <a:defRPr sz="4000" b="1">
                <a:solidFill>
                  <a:schemeClr val="tx1">
                    <a:lumMod val="65000"/>
                    <a:lumOff val="35000"/>
                  </a:schemeClr>
                </a:solidFill>
                <a:latin typeface="Arial" panose="020B0604020202020204" pitchFamily="34" charset="0"/>
                <a:cs typeface="Arial" panose="020B0604020202020204" pitchFamily="34" charset="0"/>
              </a:defRPr>
            </a:lvl1pPr>
          </a:lstStyle>
          <a:p>
            <a:r>
              <a:rPr lang="en-US" dirty="0"/>
              <a:t>Click to edit Master title style</a:t>
            </a:r>
          </a:p>
        </p:txBody>
      </p:sp>
      <p:sp>
        <p:nvSpPr>
          <p:cNvPr id="23" name="Content Placeholder 2"/>
          <p:cNvSpPr>
            <a:spLocks noGrp="1"/>
          </p:cNvSpPr>
          <p:nvPr>
            <p:ph idx="1"/>
          </p:nvPr>
        </p:nvSpPr>
        <p:spPr>
          <a:xfrm>
            <a:off x="742310" y="1156854"/>
            <a:ext cx="10622285" cy="4351338"/>
          </a:xfrm>
          <a:prstGeom prst="rect">
            <a:avLst/>
          </a:prstGeom>
        </p:spPr>
        <p:txBody>
          <a:bodyPr/>
          <a:lstStyle>
            <a:lvl1pPr marL="228600" indent="-228600">
              <a:defRPr sz="2800">
                <a:solidFill>
                  <a:schemeClr val="tx1">
                    <a:lumMod val="65000"/>
                    <a:lumOff val="35000"/>
                  </a:schemeClr>
                </a:solidFill>
                <a:latin typeface="Arial" panose="020B0604020202020204" pitchFamily="34" charset="0"/>
                <a:cs typeface="Arial" panose="020B0604020202020204" pitchFamily="34" charset="0"/>
              </a:defRPr>
            </a:lvl1pPr>
            <a:lvl2pPr marL="685800" indent="-228600">
              <a:spcBef>
                <a:spcPts val="800"/>
              </a:spcBef>
              <a:buFont typeface="Arial" panose="020B0604020202020204" pitchFamily="34" charset="0"/>
              <a:buChar char="-"/>
              <a:defRPr sz="2400">
                <a:solidFill>
                  <a:schemeClr val="tx1">
                    <a:lumMod val="65000"/>
                    <a:lumOff val="35000"/>
                  </a:schemeClr>
                </a:solidFill>
                <a:latin typeface="Arial" panose="020B0604020202020204" pitchFamily="34" charset="0"/>
                <a:cs typeface="Arial" panose="020B0604020202020204" pitchFamily="34" charset="0"/>
              </a:defRPr>
            </a:lvl2pPr>
            <a:lvl3pPr marL="1143000" indent="-228600">
              <a:spcBef>
                <a:spcPts val="800"/>
              </a:spcBef>
              <a:defRPr sz="2000">
                <a:solidFill>
                  <a:schemeClr val="tx1">
                    <a:lumMod val="65000"/>
                    <a:lumOff val="35000"/>
                  </a:schemeClr>
                </a:solidFill>
                <a:latin typeface="Arial" panose="020B0604020202020204" pitchFamily="34" charset="0"/>
                <a:cs typeface="Arial" panose="020B0604020202020204" pitchFamily="34" charset="0"/>
              </a:defRPr>
            </a:lvl3pPr>
            <a:lvl4pPr marL="1600200" indent="-228600">
              <a:spcBef>
                <a:spcPts val="800"/>
              </a:spcBef>
              <a:defRPr sz="1800">
                <a:solidFill>
                  <a:schemeClr val="tx1">
                    <a:lumMod val="65000"/>
                    <a:lumOff val="35000"/>
                  </a:schemeClr>
                </a:solidFill>
                <a:latin typeface="Arial" panose="020B0604020202020204" pitchFamily="34" charset="0"/>
                <a:cs typeface="Arial" panose="020B0604020202020204" pitchFamily="34" charset="0"/>
              </a:defRPr>
            </a:lvl4pPr>
            <a:lvl5pPr marL="2057400" indent="-228600">
              <a:spcBef>
                <a:spcPts val="800"/>
              </a:spcBef>
              <a:defRPr sz="1800">
                <a:solidFill>
                  <a:schemeClr val="tx1">
                    <a:lumMod val="65000"/>
                    <a:lumOff val="35000"/>
                  </a:schemeClr>
                </a:solidFill>
                <a:latin typeface="Arial" panose="020B0604020202020204" pitchFamily="34"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cxnSp>
        <p:nvCxnSpPr>
          <p:cNvPr id="25" name="Straight Connector 24"/>
          <p:cNvCxnSpPr/>
          <p:nvPr userDrawn="1"/>
        </p:nvCxnSpPr>
        <p:spPr>
          <a:xfrm>
            <a:off x="2126165" y="6198177"/>
            <a:ext cx="0" cy="667595"/>
          </a:xfrm>
          <a:prstGeom prst="line">
            <a:avLst/>
          </a:prstGeom>
          <a:ln w="50800">
            <a:solidFill>
              <a:schemeClr val="bg1"/>
            </a:solidFill>
          </a:ln>
        </p:spPr>
        <p:style>
          <a:lnRef idx="1">
            <a:schemeClr val="accent1"/>
          </a:lnRef>
          <a:fillRef idx="0">
            <a:schemeClr val="accent1"/>
          </a:fillRef>
          <a:effectRef idx="0">
            <a:schemeClr val="accent1"/>
          </a:effectRef>
          <a:fontRef idx="minor">
            <a:schemeClr val="tx1"/>
          </a:fontRef>
        </p:style>
      </p:cxnSp>
      <p:sp>
        <p:nvSpPr>
          <p:cNvPr id="26" name="Rectangle 25"/>
          <p:cNvSpPr/>
          <p:nvPr userDrawn="1"/>
        </p:nvSpPr>
        <p:spPr>
          <a:xfrm>
            <a:off x="2126166" y="6198177"/>
            <a:ext cx="10065833" cy="667595"/>
          </a:xfrm>
          <a:prstGeom prst="rect">
            <a:avLst/>
          </a:prstGeom>
          <a:solidFill>
            <a:srgbClr val="4B055D">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7" name="Rectangle 26"/>
          <p:cNvSpPr/>
          <p:nvPr userDrawn="1"/>
        </p:nvSpPr>
        <p:spPr>
          <a:xfrm>
            <a:off x="-10665" y="6198177"/>
            <a:ext cx="2136831" cy="667595"/>
          </a:xfrm>
          <a:prstGeom prst="rect">
            <a:avLst/>
          </a:prstGeom>
          <a:solidFill>
            <a:schemeClr val="tx1">
              <a:lumMod val="85000"/>
              <a:lumOff val="15000"/>
              <a:alpha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8" name="Subtitle 2"/>
          <p:cNvSpPr txBox="1">
            <a:spLocks/>
          </p:cNvSpPr>
          <p:nvPr userDrawn="1"/>
        </p:nvSpPr>
        <p:spPr>
          <a:xfrm>
            <a:off x="2513645" y="6463743"/>
            <a:ext cx="399104" cy="235352"/>
          </a:xfrm>
          <a:prstGeom prst="rect">
            <a:avLst/>
          </a:prstGeom>
        </p:spPr>
        <p:txBody>
          <a:bodyPr vert="horz" lIns="0" tIns="0" rIns="0" bIns="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Bef>
                <a:spcPts val="0"/>
              </a:spcBef>
              <a:buFont typeface="Arial" panose="020B0604020202020204" pitchFamily="34" charset="0"/>
              <a:buNone/>
            </a:pPr>
            <a:fld id="{2F0291E0-0DF7-400C-BEBE-D6111823A29D}" type="slidenum">
              <a:rPr lang="en-US" sz="1300" b="1" smtClean="0">
                <a:solidFill>
                  <a:schemeClr val="bg1"/>
                </a:solidFill>
                <a:latin typeface="Arial" panose="020B0604020202020204" pitchFamily="34" charset="0"/>
                <a:cs typeface="Arial" panose="020B0604020202020204" pitchFamily="34" charset="0"/>
              </a:rPr>
              <a:pPr marL="0" indent="0">
                <a:spcBef>
                  <a:spcPts val="0"/>
                </a:spcBef>
                <a:buFont typeface="Arial" panose="020B0604020202020204" pitchFamily="34" charset="0"/>
                <a:buNone/>
              </a:pPr>
              <a:t>‹#›</a:t>
            </a:fld>
            <a:endParaRPr lang="en-US" sz="1300" b="1" dirty="0">
              <a:solidFill>
                <a:schemeClr val="bg1"/>
              </a:solidFill>
              <a:latin typeface="Arial" panose="020B0604020202020204" pitchFamily="34" charset="0"/>
              <a:cs typeface="Arial" panose="020B0604020202020204" pitchFamily="34" charset="0"/>
            </a:endParaRPr>
          </a:p>
        </p:txBody>
      </p:sp>
      <p:cxnSp>
        <p:nvCxnSpPr>
          <p:cNvPr id="30" name="Straight Connector 29"/>
          <p:cNvCxnSpPr/>
          <p:nvPr userDrawn="1"/>
        </p:nvCxnSpPr>
        <p:spPr>
          <a:xfrm>
            <a:off x="2126165" y="6198177"/>
            <a:ext cx="0" cy="667595"/>
          </a:xfrm>
          <a:prstGeom prst="line">
            <a:avLst/>
          </a:prstGeom>
          <a:ln w="50800">
            <a:solidFill>
              <a:schemeClr val="bg1"/>
            </a:solidFill>
          </a:ln>
        </p:spPr>
        <p:style>
          <a:lnRef idx="1">
            <a:schemeClr val="accent1"/>
          </a:lnRef>
          <a:fillRef idx="0">
            <a:schemeClr val="accent1"/>
          </a:fillRef>
          <a:effectRef idx="0">
            <a:schemeClr val="accent1"/>
          </a:effectRef>
          <a:fontRef idx="minor">
            <a:schemeClr val="tx1"/>
          </a:fontRef>
        </p:style>
      </p:cxnSp>
      <p:pic>
        <p:nvPicPr>
          <p:cNvPr id="11" name="Picture 10">
            <a:extLst>
              <a:ext uri="{FF2B5EF4-FFF2-40B4-BE49-F238E27FC236}">
                <a16:creationId xmlns:a16="http://schemas.microsoft.com/office/drawing/2014/main" id="{1FE3FF94-E8FD-4B2F-862B-811EE601B82D}"/>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22345" y="6340703"/>
            <a:ext cx="1234235" cy="395620"/>
          </a:xfrm>
          <a:prstGeom prst="rect">
            <a:avLst/>
          </a:prstGeom>
        </p:spPr>
      </p:pic>
    </p:spTree>
    <p:extLst>
      <p:ext uri="{BB962C8B-B14F-4D97-AF65-F5344CB8AC3E}">
        <p14:creationId xmlns:p14="http://schemas.microsoft.com/office/powerpoint/2010/main" val="765574946"/>
      </p:ext>
    </p:extLst>
  </p:cSld>
  <p:clrMapOvr>
    <a:masterClrMapping/>
  </p:clrMapOvr>
  <p:extLst mod="1">
    <p:ext uri="{DCECCB84-F9BA-43D5-87BE-67443E8EF086}">
      <p15:sldGuideLst xmlns:p15="http://schemas.microsoft.com/office/powerpoint/2012/main">
        <p15:guide id="1" orient="horz" pos="2160" userDrawn="1">
          <p15:clr>
            <a:srgbClr val="FBAE40"/>
          </p15:clr>
        </p15:guide>
        <p15:guide id="2" pos="3840" userDrawn="1">
          <p15:clr>
            <a:srgbClr val="FBAE40"/>
          </p15:clr>
        </p15:guide>
        <p15:guide id="3" orient="horz" pos="576" userDrawn="1">
          <p15:clr>
            <a:srgbClr val="FBAE40"/>
          </p15:clr>
        </p15:guide>
        <p15:guide id="4" orient="horz" pos="792" userDrawn="1">
          <p15:clr>
            <a:srgbClr val="FBAE40"/>
          </p15:clr>
        </p15:guide>
        <p15:guide id="5" pos="544" userDrawn="1">
          <p15:clr>
            <a:srgbClr val="FBAE40"/>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Content Slide (Icon)">
    <p:spTree>
      <p:nvGrpSpPr>
        <p:cNvPr id="1" name=""/>
        <p:cNvGrpSpPr/>
        <p:nvPr/>
      </p:nvGrpSpPr>
      <p:grpSpPr>
        <a:xfrm>
          <a:off x="0" y="0"/>
          <a:ext cx="0" cy="0"/>
          <a:chOff x="0" y="0"/>
          <a:chExt cx="0" cy="0"/>
        </a:xfrm>
      </p:grpSpPr>
      <p:sp>
        <p:nvSpPr>
          <p:cNvPr id="15" name="Rectangle 14"/>
          <p:cNvSpPr/>
          <p:nvPr userDrawn="1"/>
        </p:nvSpPr>
        <p:spPr>
          <a:xfrm>
            <a:off x="-13856" y="0"/>
            <a:ext cx="12205855" cy="6858000"/>
          </a:xfrm>
          <a:prstGeom prst="rect">
            <a:avLst/>
          </a:prstGeom>
          <a:solidFill>
            <a:schemeClr val="bg1">
              <a:lumMod val="85000"/>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0" name="Title 1"/>
          <p:cNvSpPr>
            <a:spLocks noGrp="1"/>
          </p:cNvSpPr>
          <p:nvPr>
            <p:ph type="title"/>
          </p:nvPr>
        </p:nvSpPr>
        <p:spPr>
          <a:xfrm>
            <a:off x="838200" y="477423"/>
            <a:ext cx="9778429" cy="505687"/>
          </a:xfrm>
          <a:prstGeom prst="rect">
            <a:avLst/>
          </a:prstGeom>
        </p:spPr>
        <p:txBody>
          <a:bodyPr lIns="0" tIns="0" rIns="0" bIns="0"/>
          <a:lstStyle>
            <a:lvl1pPr>
              <a:defRPr sz="4000" b="1">
                <a:solidFill>
                  <a:schemeClr val="tx1">
                    <a:lumMod val="65000"/>
                    <a:lumOff val="35000"/>
                  </a:schemeClr>
                </a:solidFill>
                <a:latin typeface="Arial" panose="020B0604020202020204" pitchFamily="34" charset="0"/>
                <a:cs typeface="Arial" panose="020B0604020202020204" pitchFamily="34" charset="0"/>
              </a:defRPr>
            </a:lvl1pPr>
          </a:lstStyle>
          <a:p>
            <a:r>
              <a:rPr lang="en-US" dirty="0"/>
              <a:t>Click to edit Master title style</a:t>
            </a:r>
          </a:p>
        </p:txBody>
      </p:sp>
      <p:sp>
        <p:nvSpPr>
          <p:cNvPr id="23" name="Content Placeholder 2"/>
          <p:cNvSpPr>
            <a:spLocks noGrp="1"/>
          </p:cNvSpPr>
          <p:nvPr>
            <p:ph idx="1"/>
          </p:nvPr>
        </p:nvSpPr>
        <p:spPr>
          <a:xfrm>
            <a:off x="742310" y="1156854"/>
            <a:ext cx="10622285" cy="4351338"/>
          </a:xfrm>
          <a:prstGeom prst="rect">
            <a:avLst/>
          </a:prstGeom>
        </p:spPr>
        <p:txBody>
          <a:bodyPr/>
          <a:lstStyle>
            <a:lvl1pPr marL="228600" indent="-228600">
              <a:defRPr sz="2800">
                <a:solidFill>
                  <a:schemeClr val="tx1">
                    <a:lumMod val="65000"/>
                    <a:lumOff val="35000"/>
                  </a:schemeClr>
                </a:solidFill>
                <a:latin typeface="Arial" panose="020B0604020202020204" pitchFamily="34" charset="0"/>
                <a:cs typeface="Arial" panose="020B0604020202020204" pitchFamily="34" charset="0"/>
              </a:defRPr>
            </a:lvl1pPr>
            <a:lvl2pPr marL="685800" indent="-228600">
              <a:spcBef>
                <a:spcPts val="800"/>
              </a:spcBef>
              <a:buFont typeface="Arial" panose="020B0604020202020204" pitchFamily="34" charset="0"/>
              <a:buChar char="-"/>
              <a:defRPr sz="2400">
                <a:solidFill>
                  <a:schemeClr val="tx1">
                    <a:lumMod val="65000"/>
                    <a:lumOff val="35000"/>
                  </a:schemeClr>
                </a:solidFill>
                <a:latin typeface="Arial" panose="020B0604020202020204" pitchFamily="34" charset="0"/>
                <a:cs typeface="Arial" panose="020B0604020202020204" pitchFamily="34" charset="0"/>
              </a:defRPr>
            </a:lvl2pPr>
            <a:lvl3pPr marL="1143000" indent="-228600">
              <a:spcBef>
                <a:spcPts val="800"/>
              </a:spcBef>
              <a:defRPr sz="2000">
                <a:solidFill>
                  <a:schemeClr val="tx1">
                    <a:lumMod val="65000"/>
                    <a:lumOff val="35000"/>
                  </a:schemeClr>
                </a:solidFill>
                <a:latin typeface="Arial" panose="020B0604020202020204" pitchFamily="34" charset="0"/>
                <a:cs typeface="Arial" panose="020B0604020202020204" pitchFamily="34" charset="0"/>
              </a:defRPr>
            </a:lvl3pPr>
            <a:lvl4pPr marL="1600200" indent="-228600">
              <a:spcBef>
                <a:spcPts val="800"/>
              </a:spcBef>
              <a:defRPr sz="1800">
                <a:solidFill>
                  <a:schemeClr val="tx1">
                    <a:lumMod val="65000"/>
                    <a:lumOff val="35000"/>
                  </a:schemeClr>
                </a:solidFill>
                <a:latin typeface="Arial" panose="020B0604020202020204" pitchFamily="34" charset="0"/>
                <a:cs typeface="Arial" panose="020B0604020202020204" pitchFamily="34" charset="0"/>
              </a:defRPr>
            </a:lvl4pPr>
            <a:lvl5pPr marL="2057400" indent="-228600">
              <a:spcBef>
                <a:spcPts val="800"/>
              </a:spcBef>
              <a:defRPr sz="1800">
                <a:solidFill>
                  <a:schemeClr val="tx1">
                    <a:lumMod val="65000"/>
                    <a:lumOff val="35000"/>
                  </a:schemeClr>
                </a:solidFill>
                <a:latin typeface="Arial" panose="020B0604020202020204" pitchFamily="34"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cxnSp>
        <p:nvCxnSpPr>
          <p:cNvPr id="25" name="Straight Connector 24"/>
          <p:cNvCxnSpPr/>
          <p:nvPr userDrawn="1"/>
        </p:nvCxnSpPr>
        <p:spPr>
          <a:xfrm>
            <a:off x="2126165" y="6198177"/>
            <a:ext cx="0" cy="667595"/>
          </a:xfrm>
          <a:prstGeom prst="line">
            <a:avLst/>
          </a:prstGeom>
          <a:ln w="50800">
            <a:solidFill>
              <a:schemeClr val="bg1"/>
            </a:solidFill>
          </a:ln>
        </p:spPr>
        <p:style>
          <a:lnRef idx="1">
            <a:schemeClr val="accent1"/>
          </a:lnRef>
          <a:fillRef idx="0">
            <a:schemeClr val="accent1"/>
          </a:fillRef>
          <a:effectRef idx="0">
            <a:schemeClr val="accent1"/>
          </a:effectRef>
          <a:fontRef idx="minor">
            <a:schemeClr val="tx1"/>
          </a:fontRef>
        </p:style>
      </p:cxnSp>
      <p:sp>
        <p:nvSpPr>
          <p:cNvPr id="26" name="Rectangle 25"/>
          <p:cNvSpPr/>
          <p:nvPr userDrawn="1"/>
        </p:nvSpPr>
        <p:spPr>
          <a:xfrm>
            <a:off x="2126166" y="6198177"/>
            <a:ext cx="10065833" cy="667595"/>
          </a:xfrm>
          <a:prstGeom prst="rect">
            <a:avLst/>
          </a:prstGeom>
          <a:solidFill>
            <a:srgbClr val="4B055D">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7" name="Rectangle 26"/>
          <p:cNvSpPr/>
          <p:nvPr userDrawn="1"/>
        </p:nvSpPr>
        <p:spPr>
          <a:xfrm>
            <a:off x="-10665" y="6198177"/>
            <a:ext cx="2136831" cy="667595"/>
          </a:xfrm>
          <a:prstGeom prst="rect">
            <a:avLst/>
          </a:prstGeom>
          <a:solidFill>
            <a:schemeClr val="tx1">
              <a:lumMod val="85000"/>
              <a:lumOff val="15000"/>
              <a:alpha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8" name="Subtitle 2"/>
          <p:cNvSpPr txBox="1">
            <a:spLocks/>
          </p:cNvSpPr>
          <p:nvPr userDrawn="1"/>
        </p:nvSpPr>
        <p:spPr>
          <a:xfrm>
            <a:off x="2513645" y="6463743"/>
            <a:ext cx="399104" cy="235352"/>
          </a:xfrm>
          <a:prstGeom prst="rect">
            <a:avLst/>
          </a:prstGeom>
        </p:spPr>
        <p:txBody>
          <a:bodyPr vert="horz" lIns="0" tIns="0" rIns="0" bIns="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Bef>
                <a:spcPts val="0"/>
              </a:spcBef>
              <a:buFont typeface="Arial" panose="020B0604020202020204" pitchFamily="34" charset="0"/>
              <a:buNone/>
            </a:pPr>
            <a:fld id="{2F0291E0-0DF7-400C-BEBE-D6111823A29D}" type="slidenum">
              <a:rPr lang="en-US" sz="1300" b="1" smtClean="0">
                <a:solidFill>
                  <a:schemeClr val="bg1"/>
                </a:solidFill>
                <a:latin typeface="Arial" panose="020B0604020202020204" pitchFamily="34" charset="0"/>
                <a:cs typeface="Arial" panose="020B0604020202020204" pitchFamily="34" charset="0"/>
              </a:rPr>
              <a:pPr marL="0" indent="0">
                <a:spcBef>
                  <a:spcPts val="0"/>
                </a:spcBef>
                <a:buFont typeface="Arial" panose="020B0604020202020204" pitchFamily="34" charset="0"/>
                <a:buNone/>
              </a:pPr>
              <a:t>‹#›</a:t>
            </a:fld>
            <a:endParaRPr lang="en-US" sz="1300" b="1" dirty="0">
              <a:solidFill>
                <a:schemeClr val="bg1"/>
              </a:solidFill>
              <a:latin typeface="Arial" panose="020B0604020202020204" pitchFamily="34" charset="0"/>
              <a:cs typeface="Arial" panose="020B0604020202020204" pitchFamily="34" charset="0"/>
            </a:endParaRPr>
          </a:p>
        </p:txBody>
      </p:sp>
      <p:cxnSp>
        <p:nvCxnSpPr>
          <p:cNvPr id="30" name="Straight Connector 29"/>
          <p:cNvCxnSpPr/>
          <p:nvPr userDrawn="1"/>
        </p:nvCxnSpPr>
        <p:spPr>
          <a:xfrm>
            <a:off x="2126165" y="6198177"/>
            <a:ext cx="0" cy="667595"/>
          </a:xfrm>
          <a:prstGeom prst="line">
            <a:avLst/>
          </a:prstGeom>
          <a:ln w="50800">
            <a:solidFill>
              <a:schemeClr val="bg1"/>
            </a:solidFill>
          </a:ln>
        </p:spPr>
        <p:style>
          <a:lnRef idx="1">
            <a:schemeClr val="accent1"/>
          </a:lnRef>
          <a:fillRef idx="0">
            <a:schemeClr val="accent1"/>
          </a:fillRef>
          <a:effectRef idx="0">
            <a:schemeClr val="accent1"/>
          </a:effectRef>
          <a:fontRef idx="minor">
            <a:schemeClr val="tx1"/>
          </a:fontRef>
        </p:style>
      </p:cxnSp>
      <p:pic>
        <p:nvPicPr>
          <p:cNvPr id="17" name="Picture 16">
            <a:extLst>
              <a:ext uri="{FF2B5EF4-FFF2-40B4-BE49-F238E27FC236}">
                <a16:creationId xmlns:a16="http://schemas.microsoft.com/office/drawing/2014/main" id="{CB07AA76-C7FC-4FB9-ABA9-3518501C6011}"/>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22345" y="6340703"/>
            <a:ext cx="1234235" cy="395620"/>
          </a:xfrm>
          <a:prstGeom prst="rect">
            <a:avLst/>
          </a:prstGeom>
        </p:spPr>
      </p:pic>
      <p:grpSp>
        <p:nvGrpSpPr>
          <p:cNvPr id="18" name="Group 17">
            <a:extLst>
              <a:ext uri="{FF2B5EF4-FFF2-40B4-BE49-F238E27FC236}">
                <a16:creationId xmlns:a16="http://schemas.microsoft.com/office/drawing/2014/main" id="{EEEB3976-2DF8-43DC-95D4-556F9CBBEA2D}"/>
              </a:ext>
            </a:extLst>
          </p:cNvPr>
          <p:cNvGrpSpPr/>
          <p:nvPr userDrawn="1"/>
        </p:nvGrpSpPr>
        <p:grpSpPr>
          <a:xfrm>
            <a:off x="10668000" y="413551"/>
            <a:ext cx="747965" cy="731584"/>
            <a:chOff x="7955549" y="367862"/>
            <a:chExt cx="683233" cy="683233"/>
          </a:xfrm>
        </p:grpSpPr>
        <p:sp>
          <p:nvSpPr>
            <p:cNvPr id="19" name="Oval 18">
              <a:extLst>
                <a:ext uri="{FF2B5EF4-FFF2-40B4-BE49-F238E27FC236}">
                  <a16:creationId xmlns:a16="http://schemas.microsoft.com/office/drawing/2014/main" id="{26D3B882-ECC3-44D3-B908-FDD0BF9DF638}"/>
                </a:ext>
              </a:extLst>
            </p:cNvPr>
            <p:cNvSpPr/>
            <p:nvPr/>
          </p:nvSpPr>
          <p:spPr>
            <a:xfrm>
              <a:off x="7955549" y="367862"/>
              <a:ext cx="683233" cy="683233"/>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grpSp>
          <p:nvGrpSpPr>
            <p:cNvPr id="21" name="Group 20">
              <a:extLst>
                <a:ext uri="{FF2B5EF4-FFF2-40B4-BE49-F238E27FC236}">
                  <a16:creationId xmlns:a16="http://schemas.microsoft.com/office/drawing/2014/main" id="{596710A4-7716-4E96-98B3-98D85999543B}"/>
                </a:ext>
              </a:extLst>
            </p:cNvPr>
            <p:cNvGrpSpPr/>
            <p:nvPr/>
          </p:nvGrpSpPr>
          <p:grpSpPr>
            <a:xfrm>
              <a:off x="8011986" y="416609"/>
              <a:ext cx="581205" cy="588579"/>
              <a:chOff x="8011986" y="409235"/>
              <a:chExt cx="581205" cy="588579"/>
            </a:xfrm>
          </p:grpSpPr>
          <p:sp>
            <p:nvSpPr>
              <p:cNvPr id="22" name="Oval 21">
                <a:extLst>
                  <a:ext uri="{FF2B5EF4-FFF2-40B4-BE49-F238E27FC236}">
                    <a16:creationId xmlns:a16="http://schemas.microsoft.com/office/drawing/2014/main" id="{9B938BE5-A62C-4E3F-9692-8F4867F4B9EA}"/>
                  </a:ext>
                </a:extLst>
              </p:cNvPr>
              <p:cNvSpPr/>
              <p:nvPr/>
            </p:nvSpPr>
            <p:spPr>
              <a:xfrm>
                <a:off x="8011986" y="416609"/>
                <a:ext cx="581205" cy="581205"/>
              </a:xfrm>
              <a:prstGeom prst="ellipse">
                <a:avLst/>
              </a:prstGeom>
              <a:solidFill>
                <a:srgbClr val="4B055D">
                  <a:alpha val="49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srgbClr val="4B055D"/>
                  </a:solidFill>
                </a:endParaRPr>
              </a:p>
            </p:txBody>
          </p:sp>
          <p:pic>
            <p:nvPicPr>
              <p:cNvPr id="24" name="Picture 23">
                <a:extLst>
                  <a:ext uri="{FF2B5EF4-FFF2-40B4-BE49-F238E27FC236}">
                    <a16:creationId xmlns:a16="http://schemas.microsoft.com/office/drawing/2014/main" id="{92222A2A-A9AC-4AA3-8348-D9A2ACACF095}"/>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019360" y="409235"/>
                <a:ext cx="560165" cy="501966"/>
              </a:xfrm>
              <a:prstGeom prst="rect">
                <a:avLst/>
              </a:prstGeom>
            </p:spPr>
          </p:pic>
        </p:grpSp>
      </p:grpSp>
    </p:spTree>
    <p:extLst>
      <p:ext uri="{BB962C8B-B14F-4D97-AF65-F5344CB8AC3E}">
        <p14:creationId xmlns:p14="http://schemas.microsoft.com/office/powerpoint/2010/main" val="572184256"/>
      </p:ext>
    </p:extLst>
  </p:cSld>
  <p:clrMapOvr>
    <a:masterClrMapping/>
  </p:clrMapOvr>
  <p:extLst mod="1">
    <p:ext uri="{DCECCB84-F9BA-43D5-87BE-67443E8EF086}">
      <p15:sldGuideLst xmlns:p15="http://schemas.microsoft.com/office/powerpoint/2012/main">
        <p15:guide id="1" orient="horz" pos="2160" userDrawn="1">
          <p15:clr>
            <a:srgbClr val="FBAE40"/>
          </p15:clr>
        </p15:guide>
        <p15:guide id="2" pos="3840" userDrawn="1">
          <p15:clr>
            <a:srgbClr val="FBAE40"/>
          </p15:clr>
        </p15:guide>
        <p15:guide id="3" orient="horz" pos="576" userDrawn="1">
          <p15:clr>
            <a:srgbClr val="FBAE40"/>
          </p15:clr>
        </p15:guide>
        <p15:guide id="4" orient="horz" pos="792" userDrawn="1">
          <p15:clr>
            <a:srgbClr val="FBAE40"/>
          </p15:clr>
        </p15:guide>
        <p15:guide id="5" pos="544" userDrawn="1">
          <p15:clr>
            <a:srgbClr val="FBAE40"/>
          </p15:clr>
        </p15:guide>
      </p15:sldGuideLst>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1_Content Slide (Icon) White Background">
    <p:spTree>
      <p:nvGrpSpPr>
        <p:cNvPr id="1" name=""/>
        <p:cNvGrpSpPr/>
        <p:nvPr/>
      </p:nvGrpSpPr>
      <p:grpSpPr>
        <a:xfrm>
          <a:off x="0" y="0"/>
          <a:ext cx="0" cy="0"/>
          <a:chOff x="0" y="0"/>
          <a:chExt cx="0" cy="0"/>
        </a:xfrm>
      </p:grpSpPr>
      <p:sp>
        <p:nvSpPr>
          <p:cNvPr id="20" name="Title 1"/>
          <p:cNvSpPr>
            <a:spLocks noGrp="1"/>
          </p:cNvSpPr>
          <p:nvPr>
            <p:ph type="title"/>
          </p:nvPr>
        </p:nvSpPr>
        <p:spPr>
          <a:xfrm>
            <a:off x="838200" y="477423"/>
            <a:ext cx="9778429" cy="505687"/>
          </a:xfrm>
          <a:prstGeom prst="rect">
            <a:avLst/>
          </a:prstGeom>
        </p:spPr>
        <p:txBody>
          <a:bodyPr lIns="0" tIns="0" rIns="0" bIns="0"/>
          <a:lstStyle>
            <a:lvl1pPr>
              <a:defRPr sz="4000" b="1">
                <a:solidFill>
                  <a:schemeClr val="tx1">
                    <a:lumMod val="65000"/>
                    <a:lumOff val="35000"/>
                  </a:schemeClr>
                </a:solidFill>
                <a:latin typeface="Arial" panose="020B0604020202020204" pitchFamily="34" charset="0"/>
                <a:cs typeface="Arial" panose="020B0604020202020204" pitchFamily="34" charset="0"/>
              </a:defRPr>
            </a:lvl1pPr>
          </a:lstStyle>
          <a:p>
            <a:r>
              <a:rPr lang="en-US" dirty="0"/>
              <a:t>Click to edit Master title style</a:t>
            </a:r>
          </a:p>
        </p:txBody>
      </p:sp>
      <p:sp>
        <p:nvSpPr>
          <p:cNvPr id="23" name="Content Placeholder 2"/>
          <p:cNvSpPr>
            <a:spLocks noGrp="1"/>
          </p:cNvSpPr>
          <p:nvPr>
            <p:ph idx="1"/>
          </p:nvPr>
        </p:nvSpPr>
        <p:spPr>
          <a:xfrm>
            <a:off x="742310" y="1156854"/>
            <a:ext cx="10622285" cy="4351338"/>
          </a:xfrm>
          <a:prstGeom prst="rect">
            <a:avLst/>
          </a:prstGeom>
        </p:spPr>
        <p:txBody>
          <a:bodyPr/>
          <a:lstStyle>
            <a:lvl1pPr marL="228600" indent="-228600">
              <a:defRPr sz="2800">
                <a:solidFill>
                  <a:schemeClr val="tx1">
                    <a:lumMod val="65000"/>
                    <a:lumOff val="35000"/>
                  </a:schemeClr>
                </a:solidFill>
                <a:latin typeface="Arial" panose="020B0604020202020204" pitchFamily="34" charset="0"/>
                <a:cs typeface="Arial" panose="020B0604020202020204" pitchFamily="34" charset="0"/>
              </a:defRPr>
            </a:lvl1pPr>
            <a:lvl2pPr marL="685800" indent="-228600">
              <a:spcBef>
                <a:spcPts val="800"/>
              </a:spcBef>
              <a:buFont typeface="Arial" panose="020B0604020202020204" pitchFamily="34" charset="0"/>
              <a:buChar char="-"/>
              <a:defRPr sz="2400">
                <a:solidFill>
                  <a:schemeClr val="tx1">
                    <a:lumMod val="65000"/>
                    <a:lumOff val="35000"/>
                  </a:schemeClr>
                </a:solidFill>
                <a:latin typeface="Arial" panose="020B0604020202020204" pitchFamily="34" charset="0"/>
                <a:cs typeface="Arial" panose="020B0604020202020204" pitchFamily="34" charset="0"/>
              </a:defRPr>
            </a:lvl2pPr>
            <a:lvl3pPr marL="1143000" indent="-228600">
              <a:spcBef>
                <a:spcPts val="800"/>
              </a:spcBef>
              <a:defRPr sz="2000">
                <a:solidFill>
                  <a:schemeClr val="tx1">
                    <a:lumMod val="65000"/>
                    <a:lumOff val="35000"/>
                  </a:schemeClr>
                </a:solidFill>
                <a:latin typeface="Arial" panose="020B0604020202020204" pitchFamily="34" charset="0"/>
                <a:cs typeface="Arial" panose="020B0604020202020204" pitchFamily="34" charset="0"/>
              </a:defRPr>
            </a:lvl3pPr>
            <a:lvl4pPr marL="1600200" indent="-228600">
              <a:spcBef>
                <a:spcPts val="800"/>
              </a:spcBef>
              <a:defRPr sz="1800">
                <a:solidFill>
                  <a:schemeClr val="tx1">
                    <a:lumMod val="65000"/>
                    <a:lumOff val="35000"/>
                  </a:schemeClr>
                </a:solidFill>
                <a:latin typeface="Arial" panose="020B0604020202020204" pitchFamily="34" charset="0"/>
                <a:cs typeface="Arial" panose="020B0604020202020204" pitchFamily="34" charset="0"/>
              </a:defRPr>
            </a:lvl4pPr>
            <a:lvl5pPr marL="2057400" indent="-228600">
              <a:spcBef>
                <a:spcPts val="800"/>
              </a:spcBef>
              <a:defRPr sz="1800">
                <a:solidFill>
                  <a:schemeClr val="tx1">
                    <a:lumMod val="65000"/>
                    <a:lumOff val="35000"/>
                  </a:schemeClr>
                </a:solidFill>
                <a:latin typeface="Arial" panose="020B0604020202020204" pitchFamily="34"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cxnSp>
        <p:nvCxnSpPr>
          <p:cNvPr id="25" name="Straight Connector 24"/>
          <p:cNvCxnSpPr/>
          <p:nvPr userDrawn="1"/>
        </p:nvCxnSpPr>
        <p:spPr>
          <a:xfrm>
            <a:off x="2126165" y="6198177"/>
            <a:ext cx="0" cy="667595"/>
          </a:xfrm>
          <a:prstGeom prst="line">
            <a:avLst/>
          </a:prstGeom>
          <a:ln w="50800">
            <a:solidFill>
              <a:schemeClr val="bg1"/>
            </a:solidFill>
          </a:ln>
        </p:spPr>
        <p:style>
          <a:lnRef idx="1">
            <a:schemeClr val="accent1"/>
          </a:lnRef>
          <a:fillRef idx="0">
            <a:schemeClr val="accent1"/>
          </a:fillRef>
          <a:effectRef idx="0">
            <a:schemeClr val="accent1"/>
          </a:effectRef>
          <a:fontRef idx="minor">
            <a:schemeClr val="tx1"/>
          </a:fontRef>
        </p:style>
      </p:cxnSp>
      <p:sp>
        <p:nvSpPr>
          <p:cNvPr id="26" name="Rectangle 25"/>
          <p:cNvSpPr/>
          <p:nvPr userDrawn="1"/>
        </p:nvSpPr>
        <p:spPr>
          <a:xfrm>
            <a:off x="2126166" y="6198177"/>
            <a:ext cx="10065833" cy="667595"/>
          </a:xfrm>
          <a:prstGeom prst="rect">
            <a:avLst/>
          </a:prstGeom>
          <a:solidFill>
            <a:srgbClr val="4B055D">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7" name="Rectangle 26"/>
          <p:cNvSpPr/>
          <p:nvPr userDrawn="1"/>
        </p:nvSpPr>
        <p:spPr>
          <a:xfrm>
            <a:off x="-10665" y="6198177"/>
            <a:ext cx="2136831" cy="667595"/>
          </a:xfrm>
          <a:prstGeom prst="rect">
            <a:avLst/>
          </a:prstGeom>
          <a:solidFill>
            <a:schemeClr val="tx1">
              <a:lumMod val="85000"/>
              <a:lumOff val="15000"/>
              <a:alpha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8" name="Subtitle 2"/>
          <p:cNvSpPr txBox="1">
            <a:spLocks/>
          </p:cNvSpPr>
          <p:nvPr userDrawn="1"/>
        </p:nvSpPr>
        <p:spPr>
          <a:xfrm>
            <a:off x="2513645" y="6463743"/>
            <a:ext cx="399104" cy="235352"/>
          </a:xfrm>
          <a:prstGeom prst="rect">
            <a:avLst/>
          </a:prstGeom>
        </p:spPr>
        <p:txBody>
          <a:bodyPr vert="horz" lIns="0" tIns="0" rIns="0" bIns="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Bef>
                <a:spcPts val="0"/>
              </a:spcBef>
              <a:buFont typeface="Arial" panose="020B0604020202020204" pitchFamily="34" charset="0"/>
              <a:buNone/>
            </a:pPr>
            <a:fld id="{2F0291E0-0DF7-400C-BEBE-D6111823A29D}" type="slidenum">
              <a:rPr lang="en-US" sz="1300" b="1" smtClean="0">
                <a:solidFill>
                  <a:schemeClr val="bg1"/>
                </a:solidFill>
                <a:latin typeface="Arial" panose="020B0604020202020204" pitchFamily="34" charset="0"/>
                <a:cs typeface="Arial" panose="020B0604020202020204" pitchFamily="34" charset="0"/>
              </a:rPr>
              <a:pPr marL="0" indent="0">
                <a:spcBef>
                  <a:spcPts val="0"/>
                </a:spcBef>
                <a:buFont typeface="Arial" panose="020B0604020202020204" pitchFamily="34" charset="0"/>
                <a:buNone/>
              </a:pPr>
              <a:t>‹#›</a:t>
            </a:fld>
            <a:endParaRPr lang="en-US" sz="1300" b="1" dirty="0">
              <a:solidFill>
                <a:schemeClr val="bg1"/>
              </a:solidFill>
              <a:latin typeface="Arial" panose="020B0604020202020204" pitchFamily="34" charset="0"/>
              <a:cs typeface="Arial" panose="020B0604020202020204" pitchFamily="34" charset="0"/>
            </a:endParaRPr>
          </a:p>
        </p:txBody>
      </p:sp>
      <p:cxnSp>
        <p:nvCxnSpPr>
          <p:cNvPr id="30" name="Straight Connector 29"/>
          <p:cNvCxnSpPr/>
          <p:nvPr userDrawn="1"/>
        </p:nvCxnSpPr>
        <p:spPr>
          <a:xfrm>
            <a:off x="2126165" y="6198177"/>
            <a:ext cx="0" cy="667595"/>
          </a:xfrm>
          <a:prstGeom prst="line">
            <a:avLst/>
          </a:prstGeom>
          <a:ln w="50800">
            <a:solidFill>
              <a:schemeClr val="bg1"/>
            </a:solidFill>
          </a:ln>
        </p:spPr>
        <p:style>
          <a:lnRef idx="1">
            <a:schemeClr val="accent1"/>
          </a:lnRef>
          <a:fillRef idx="0">
            <a:schemeClr val="accent1"/>
          </a:fillRef>
          <a:effectRef idx="0">
            <a:schemeClr val="accent1"/>
          </a:effectRef>
          <a:fontRef idx="minor">
            <a:schemeClr val="tx1"/>
          </a:fontRef>
        </p:style>
      </p:cxnSp>
      <p:pic>
        <p:nvPicPr>
          <p:cNvPr id="16" name="Picture 15">
            <a:extLst>
              <a:ext uri="{FF2B5EF4-FFF2-40B4-BE49-F238E27FC236}">
                <a16:creationId xmlns:a16="http://schemas.microsoft.com/office/drawing/2014/main" id="{89DEC9B3-D000-4120-AA98-766F357706E9}"/>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22345" y="6340703"/>
            <a:ext cx="1234235" cy="395620"/>
          </a:xfrm>
          <a:prstGeom prst="rect">
            <a:avLst/>
          </a:prstGeom>
        </p:spPr>
      </p:pic>
      <p:grpSp>
        <p:nvGrpSpPr>
          <p:cNvPr id="24" name="Group 23">
            <a:extLst>
              <a:ext uri="{FF2B5EF4-FFF2-40B4-BE49-F238E27FC236}">
                <a16:creationId xmlns:a16="http://schemas.microsoft.com/office/drawing/2014/main" id="{F99DD227-F3E2-4234-B9A5-827783A0EE7D}"/>
              </a:ext>
            </a:extLst>
          </p:cNvPr>
          <p:cNvGrpSpPr/>
          <p:nvPr userDrawn="1"/>
        </p:nvGrpSpPr>
        <p:grpSpPr>
          <a:xfrm>
            <a:off x="10668000" y="413551"/>
            <a:ext cx="747965" cy="731584"/>
            <a:chOff x="7955549" y="367862"/>
            <a:chExt cx="683233" cy="683233"/>
          </a:xfrm>
        </p:grpSpPr>
        <p:sp>
          <p:nvSpPr>
            <p:cNvPr id="29" name="Oval 28">
              <a:extLst>
                <a:ext uri="{FF2B5EF4-FFF2-40B4-BE49-F238E27FC236}">
                  <a16:creationId xmlns:a16="http://schemas.microsoft.com/office/drawing/2014/main" id="{C3CF9256-BD2C-4D30-A451-0BFEC1D142A7}"/>
                </a:ext>
              </a:extLst>
            </p:cNvPr>
            <p:cNvSpPr/>
            <p:nvPr/>
          </p:nvSpPr>
          <p:spPr>
            <a:xfrm>
              <a:off x="7955549" y="367862"/>
              <a:ext cx="683233" cy="683233"/>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grpSp>
          <p:nvGrpSpPr>
            <p:cNvPr id="31" name="Group 30">
              <a:extLst>
                <a:ext uri="{FF2B5EF4-FFF2-40B4-BE49-F238E27FC236}">
                  <a16:creationId xmlns:a16="http://schemas.microsoft.com/office/drawing/2014/main" id="{95BF6B50-3F55-4025-B743-278CEF0C35A6}"/>
                </a:ext>
              </a:extLst>
            </p:cNvPr>
            <p:cNvGrpSpPr/>
            <p:nvPr/>
          </p:nvGrpSpPr>
          <p:grpSpPr>
            <a:xfrm>
              <a:off x="8011986" y="416609"/>
              <a:ext cx="581205" cy="588579"/>
              <a:chOff x="8011986" y="409235"/>
              <a:chExt cx="581205" cy="588579"/>
            </a:xfrm>
          </p:grpSpPr>
          <p:sp>
            <p:nvSpPr>
              <p:cNvPr id="32" name="Oval 31">
                <a:extLst>
                  <a:ext uri="{FF2B5EF4-FFF2-40B4-BE49-F238E27FC236}">
                    <a16:creationId xmlns:a16="http://schemas.microsoft.com/office/drawing/2014/main" id="{7FF5E89A-6870-455A-924E-DE6C0F6D7C87}"/>
                  </a:ext>
                </a:extLst>
              </p:cNvPr>
              <p:cNvSpPr/>
              <p:nvPr/>
            </p:nvSpPr>
            <p:spPr>
              <a:xfrm>
                <a:off x="8011986" y="416609"/>
                <a:ext cx="581205" cy="581205"/>
              </a:xfrm>
              <a:prstGeom prst="ellipse">
                <a:avLst/>
              </a:prstGeom>
              <a:solidFill>
                <a:srgbClr val="4B055D">
                  <a:alpha val="49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srgbClr val="4B055D"/>
                  </a:solidFill>
                </a:endParaRPr>
              </a:p>
            </p:txBody>
          </p:sp>
          <p:pic>
            <p:nvPicPr>
              <p:cNvPr id="33" name="Picture 32">
                <a:extLst>
                  <a:ext uri="{FF2B5EF4-FFF2-40B4-BE49-F238E27FC236}">
                    <a16:creationId xmlns:a16="http://schemas.microsoft.com/office/drawing/2014/main" id="{16B4DEF9-EB1B-421C-941C-BD4D1913FDFD}"/>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019360" y="409235"/>
                <a:ext cx="560165" cy="501966"/>
              </a:xfrm>
              <a:prstGeom prst="rect">
                <a:avLst/>
              </a:prstGeom>
            </p:spPr>
          </p:pic>
        </p:grpSp>
      </p:grpSp>
    </p:spTree>
    <p:extLst>
      <p:ext uri="{BB962C8B-B14F-4D97-AF65-F5344CB8AC3E}">
        <p14:creationId xmlns:p14="http://schemas.microsoft.com/office/powerpoint/2010/main" val="2244227929"/>
      </p:ext>
    </p:extLst>
  </p:cSld>
  <p:clrMapOvr>
    <a:masterClrMapping/>
  </p:clrMapOvr>
  <p:extLst mod="1">
    <p:ext uri="{DCECCB84-F9BA-43D5-87BE-67443E8EF086}">
      <p15:sldGuideLst xmlns:p15="http://schemas.microsoft.com/office/powerpoint/2012/main">
        <p15:guide id="1" orient="horz" pos="2160" userDrawn="1">
          <p15:clr>
            <a:srgbClr val="FBAE40"/>
          </p15:clr>
        </p15:guide>
        <p15:guide id="2" pos="3840" userDrawn="1">
          <p15:clr>
            <a:srgbClr val="FBAE40"/>
          </p15:clr>
        </p15:guide>
        <p15:guide id="3" orient="horz" pos="576" userDrawn="1">
          <p15:clr>
            <a:srgbClr val="FBAE40"/>
          </p15:clr>
        </p15:guide>
        <p15:guide id="4" orient="horz" pos="792" userDrawn="1">
          <p15:clr>
            <a:srgbClr val="FBAE40"/>
          </p15:clr>
        </p15:guide>
        <p15:guide id="5" pos="544" userDrawn="1">
          <p15:clr>
            <a:srgbClr val="FBAE40"/>
          </p15:clr>
        </p15:guide>
      </p15:sldGuideLst>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Content Slide (With Subhead)">
    <p:spTree>
      <p:nvGrpSpPr>
        <p:cNvPr id="1" name=""/>
        <p:cNvGrpSpPr/>
        <p:nvPr/>
      </p:nvGrpSpPr>
      <p:grpSpPr>
        <a:xfrm>
          <a:off x="0" y="0"/>
          <a:ext cx="0" cy="0"/>
          <a:chOff x="0" y="0"/>
          <a:chExt cx="0" cy="0"/>
        </a:xfrm>
      </p:grpSpPr>
      <p:sp>
        <p:nvSpPr>
          <p:cNvPr id="18" name="Rectangle 17"/>
          <p:cNvSpPr/>
          <p:nvPr userDrawn="1"/>
        </p:nvSpPr>
        <p:spPr>
          <a:xfrm>
            <a:off x="-13856" y="0"/>
            <a:ext cx="12205855" cy="6858000"/>
          </a:xfrm>
          <a:prstGeom prst="rect">
            <a:avLst/>
          </a:prstGeom>
          <a:solidFill>
            <a:schemeClr val="bg1">
              <a:lumMod val="85000"/>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2" name="Rectangle 11"/>
          <p:cNvSpPr/>
          <p:nvPr userDrawn="1"/>
        </p:nvSpPr>
        <p:spPr>
          <a:xfrm>
            <a:off x="1" y="910916"/>
            <a:ext cx="12191999" cy="445233"/>
          </a:xfrm>
          <a:prstGeom prst="rect">
            <a:avLst/>
          </a:prstGeom>
          <a:solidFill>
            <a:srgbClr val="4B055D">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0" name="Title 1"/>
          <p:cNvSpPr>
            <a:spLocks noGrp="1"/>
          </p:cNvSpPr>
          <p:nvPr>
            <p:ph type="title"/>
          </p:nvPr>
        </p:nvSpPr>
        <p:spPr>
          <a:xfrm>
            <a:off x="838200" y="299467"/>
            <a:ext cx="9778429" cy="505687"/>
          </a:xfrm>
          <a:prstGeom prst="rect">
            <a:avLst/>
          </a:prstGeom>
        </p:spPr>
        <p:txBody>
          <a:bodyPr lIns="0" tIns="0" rIns="0" bIns="0"/>
          <a:lstStyle>
            <a:lvl1pPr>
              <a:defRPr sz="3800" b="1">
                <a:solidFill>
                  <a:schemeClr val="tx1">
                    <a:lumMod val="65000"/>
                    <a:lumOff val="35000"/>
                  </a:schemeClr>
                </a:solidFill>
                <a:latin typeface="Arial" panose="020B0604020202020204" pitchFamily="34" charset="0"/>
                <a:cs typeface="Arial" panose="020B0604020202020204" pitchFamily="34" charset="0"/>
              </a:defRPr>
            </a:lvl1pPr>
          </a:lstStyle>
          <a:p>
            <a:r>
              <a:rPr lang="en-US" dirty="0"/>
              <a:t>Click to edit Master title style</a:t>
            </a:r>
          </a:p>
        </p:txBody>
      </p:sp>
      <p:sp>
        <p:nvSpPr>
          <p:cNvPr id="23" name="Content Placeholder 2"/>
          <p:cNvSpPr>
            <a:spLocks noGrp="1"/>
          </p:cNvSpPr>
          <p:nvPr>
            <p:ph idx="1"/>
          </p:nvPr>
        </p:nvSpPr>
        <p:spPr>
          <a:xfrm>
            <a:off x="742310" y="1624433"/>
            <a:ext cx="10622285" cy="4103709"/>
          </a:xfrm>
          <a:prstGeom prst="rect">
            <a:avLst/>
          </a:prstGeom>
        </p:spPr>
        <p:txBody>
          <a:bodyPr/>
          <a:lstStyle>
            <a:lvl1pPr marL="228600" indent="-228600">
              <a:defRPr sz="2800">
                <a:solidFill>
                  <a:schemeClr val="tx1">
                    <a:lumMod val="65000"/>
                    <a:lumOff val="35000"/>
                  </a:schemeClr>
                </a:solidFill>
                <a:latin typeface="Arial" panose="020B0604020202020204" pitchFamily="34" charset="0"/>
                <a:cs typeface="Arial" panose="020B0604020202020204" pitchFamily="34" charset="0"/>
              </a:defRPr>
            </a:lvl1pPr>
            <a:lvl2pPr marL="685800" indent="-228600">
              <a:spcBef>
                <a:spcPts val="800"/>
              </a:spcBef>
              <a:buFont typeface="Arial" panose="020B0604020202020204" pitchFamily="34" charset="0"/>
              <a:buChar char="-"/>
              <a:defRPr sz="2400">
                <a:solidFill>
                  <a:schemeClr val="tx1">
                    <a:lumMod val="65000"/>
                    <a:lumOff val="35000"/>
                  </a:schemeClr>
                </a:solidFill>
                <a:latin typeface="Arial" panose="020B0604020202020204" pitchFamily="34" charset="0"/>
                <a:cs typeface="Arial" panose="020B0604020202020204" pitchFamily="34" charset="0"/>
              </a:defRPr>
            </a:lvl2pPr>
            <a:lvl3pPr marL="1143000" indent="-228600">
              <a:spcBef>
                <a:spcPts val="800"/>
              </a:spcBef>
              <a:defRPr sz="2000">
                <a:solidFill>
                  <a:schemeClr val="tx1">
                    <a:lumMod val="65000"/>
                    <a:lumOff val="35000"/>
                  </a:schemeClr>
                </a:solidFill>
                <a:latin typeface="Arial" panose="020B0604020202020204" pitchFamily="34" charset="0"/>
                <a:cs typeface="Arial" panose="020B0604020202020204" pitchFamily="34" charset="0"/>
              </a:defRPr>
            </a:lvl3pPr>
            <a:lvl4pPr marL="1600200" indent="-228600">
              <a:spcBef>
                <a:spcPts val="800"/>
              </a:spcBef>
              <a:defRPr sz="1800">
                <a:solidFill>
                  <a:schemeClr val="tx1">
                    <a:lumMod val="65000"/>
                    <a:lumOff val="35000"/>
                  </a:schemeClr>
                </a:solidFill>
                <a:latin typeface="Arial" panose="020B0604020202020204" pitchFamily="34" charset="0"/>
                <a:cs typeface="Arial" panose="020B0604020202020204" pitchFamily="34" charset="0"/>
              </a:defRPr>
            </a:lvl4pPr>
            <a:lvl5pPr marL="2057400" indent="-228600">
              <a:spcBef>
                <a:spcPts val="800"/>
              </a:spcBef>
              <a:defRPr sz="1800">
                <a:solidFill>
                  <a:schemeClr val="tx1">
                    <a:lumMod val="65000"/>
                    <a:lumOff val="35000"/>
                  </a:schemeClr>
                </a:solidFill>
                <a:latin typeface="Arial" panose="020B0604020202020204" pitchFamily="34"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cxnSp>
        <p:nvCxnSpPr>
          <p:cNvPr id="25" name="Straight Connector 24"/>
          <p:cNvCxnSpPr/>
          <p:nvPr userDrawn="1"/>
        </p:nvCxnSpPr>
        <p:spPr>
          <a:xfrm>
            <a:off x="2126165" y="6198177"/>
            <a:ext cx="0" cy="667595"/>
          </a:xfrm>
          <a:prstGeom prst="line">
            <a:avLst/>
          </a:prstGeom>
          <a:ln w="50800">
            <a:solidFill>
              <a:schemeClr val="bg1"/>
            </a:solidFill>
          </a:ln>
        </p:spPr>
        <p:style>
          <a:lnRef idx="1">
            <a:schemeClr val="accent1"/>
          </a:lnRef>
          <a:fillRef idx="0">
            <a:schemeClr val="accent1"/>
          </a:fillRef>
          <a:effectRef idx="0">
            <a:schemeClr val="accent1"/>
          </a:effectRef>
          <a:fontRef idx="minor">
            <a:schemeClr val="tx1"/>
          </a:fontRef>
        </p:style>
      </p:cxnSp>
      <p:sp>
        <p:nvSpPr>
          <p:cNvPr id="26" name="Rectangle 25"/>
          <p:cNvSpPr/>
          <p:nvPr userDrawn="1"/>
        </p:nvSpPr>
        <p:spPr>
          <a:xfrm>
            <a:off x="2126166" y="6198177"/>
            <a:ext cx="10065833" cy="667595"/>
          </a:xfrm>
          <a:prstGeom prst="rect">
            <a:avLst/>
          </a:prstGeom>
          <a:solidFill>
            <a:srgbClr val="4B055D">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7" name="Rectangle 26"/>
          <p:cNvSpPr/>
          <p:nvPr userDrawn="1"/>
        </p:nvSpPr>
        <p:spPr>
          <a:xfrm>
            <a:off x="-10665" y="6198177"/>
            <a:ext cx="2136831" cy="667595"/>
          </a:xfrm>
          <a:prstGeom prst="rect">
            <a:avLst/>
          </a:prstGeom>
          <a:solidFill>
            <a:schemeClr val="tx1">
              <a:lumMod val="85000"/>
              <a:lumOff val="15000"/>
              <a:alpha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8" name="Subtitle 2"/>
          <p:cNvSpPr txBox="1">
            <a:spLocks/>
          </p:cNvSpPr>
          <p:nvPr userDrawn="1"/>
        </p:nvSpPr>
        <p:spPr>
          <a:xfrm>
            <a:off x="2513645" y="6463743"/>
            <a:ext cx="399104" cy="235352"/>
          </a:xfrm>
          <a:prstGeom prst="rect">
            <a:avLst/>
          </a:prstGeom>
        </p:spPr>
        <p:txBody>
          <a:bodyPr vert="horz" lIns="0" tIns="0" rIns="0" bIns="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Bef>
                <a:spcPts val="0"/>
              </a:spcBef>
              <a:buFont typeface="Arial" panose="020B0604020202020204" pitchFamily="34" charset="0"/>
              <a:buNone/>
            </a:pPr>
            <a:fld id="{2F0291E0-0DF7-400C-BEBE-D6111823A29D}" type="slidenum">
              <a:rPr lang="en-US" sz="1300" b="1" smtClean="0">
                <a:solidFill>
                  <a:schemeClr val="bg1"/>
                </a:solidFill>
                <a:latin typeface="Arial" panose="020B0604020202020204" pitchFamily="34" charset="0"/>
                <a:cs typeface="Arial" panose="020B0604020202020204" pitchFamily="34" charset="0"/>
              </a:rPr>
              <a:pPr marL="0" indent="0">
                <a:spcBef>
                  <a:spcPts val="0"/>
                </a:spcBef>
                <a:buFont typeface="Arial" panose="020B0604020202020204" pitchFamily="34" charset="0"/>
                <a:buNone/>
              </a:pPr>
              <a:t>‹#›</a:t>
            </a:fld>
            <a:endParaRPr lang="en-US" sz="1300" b="1" dirty="0">
              <a:solidFill>
                <a:schemeClr val="bg1"/>
              </a:solidFill>
              <a:latin typeface="Arial" panose="020B0604020202020204" pitchFamily="34" charset="0"/>
              <a:cs typeface="Arial" panose="020B0604020202020204" pitchFamily="34" charset="0"/>
            </a:endParaRPr>
          </a:p>
        </p:txBody>
      </p:sp>
      <p:cxnSp>
        <p:nvCxnSpPr>
          <p:cNvPr id="30" name="Straight Connector 29"/>
          <p:cNvCxnSpPr/>
          <p:nvPr userDrawn="1"/>
        </p:nvCxnSpPr>
        <p:spPr>
          <a:xfrm>
            <a:off x="2126165" y="6198177"/>
            <a:ext cx="0" cy="667595"/>
          </a:xfrm>
          <a:prstGeom prst="line">
            <a:avLst/>
          </a:prstGeom>
          <a:ln w="50800">
            <a:solidFill>
              <a:schemeClr val="bg1"/>
            </a:solidFill>
          </a:ln>
        </p:spPr>
        <p:style>
          <a:lnRef idx="1">
            <a:schemeClr val="accent1"/>
          </a:lnRef>
          <a:fillRef idx="0">
            <a:schemeClr val="accent1"/>
          </a:fillRef>
          <a:effectRef idx="0">
            <a:schemeClr val="accent1"/>
          </a:effectRef>
          <a:fontRef idx="minor">
            <a:schemeClr val="tx1"/>
          </a:fontRef>
        </p:style>
      </p:cxnSp>
      <p:sp>
        <p:nvSpPr>
          <p:cNvPr id="6" name="Text Placeholder 5"/>
          <p:cNvSpPr>
            <a:spLocks noGrp="1"/>
          </p:cNvSpPr>
          <p:nvPr>
            <p:ph type="body" sz="quarter" idx="10" hasCustomPrompt="1"/>
          </p:nvPr>
        </p:nvSpPr>
        <p:spPr>
          <a:xfrm>
            <a:off x="850335" y="924911"/>
            <a:ext cx="9977967" cy="441748"/>
          </a:xfrm>
          <a:prstGeom prst="rect">
            <a:avLst/>
          </a:prstGeom>
        </p:spPr>
        <p:txBody>
          <a:bodyPr lIns="0" tIns="0" rIns="0" bIns="0" anchor="ctr" anchorCtr="0"/>
          <a:lstStyle>
            <a:lvl1pPr marL="0" indent="0">
              <a:buNone/>
              <a:defRPr sz="1400" b="1">
                <a:solidFill>
                  <a:schemeClr val="bg1"/>
                </a:solidFill>
                <a:latin typeface="Arial" panose="020B0604020202020204" pitchFamily="34" charset="0"/>
                <a:cs typeface="Arial" panose="020B0604020202020204" pitchFamily="34" charset="0"/>
              </a:defRPr>
            </a:lvl1pPr>
            <a:lvl2pPr>
              <a:defRPr sz="1400">
                <a:latin typeface="Arial" panose="020B0604020202020204" pitchFamily="34" charset="0"/>
                <a:cs typeface="Arial" panose="020B0604020202020204" pitchFamily="34" charset="0"/>
              </a:defRPr>
            </a:lvl2pPr>
            <a:lvl3pPr>
              <a:defRPr sz="1400">
                <a:latin typeface="Arial" panose="020B0604020202020204" pitchFamily="34" charset="0"/>
                <a:cs typeface="Arial" panose="020B0604020202020204" pitchFamily="34" charset="0"/>
              </a:defRPr>
            </a:lvl3pPr>
            <a:lvl4pPr>
              <a:defRPr sz="1400">
                <a:latin typeface="Arial" panose="020B0604020202020204" pitchFamily="34" charset="0"/>
                <a:cs typeface="Arial" panose="020B0604020202020204" pitchFamily="34" charset="0"/>
              </a:defRPr>
            </a:lvl4pPr>
            <a:lvl5pPr>
              <a:defRPr sz="1400">
                <a:latin typeface="Arial" panose="020B0604020202020204" pitchFamily="34" charset="0"/>
                <a:cs typeface="Arial" panose="020B0604020202020204" pitchFamily="34" charset="0"/>
              </a:defRPr>
            </a:lvl5pPr>
          </a:lstStyle>
          <a:p>
            <a:pPr lvl="0"/>
            <a:r>
              <a:rPr lang="en-US" dirty="0"/>
              <a:t>CLICK TO EDIT MASTER TEXT STYLES</a:t>
            </a:r>
          </a:p>
        </p:txBody>
      </p:sp>
      <p:grpSp>
        <p:nvGrpSpPr>
          <p:cNvPr id="21" name="Group 20">
            <a:extLst>
              <a:ext uri="{FF2B5EF4-FFF2-40B4-BE49-F238E27FC236}">
                <a16:creationId xmlns:a16="http://schemas.microsoft.com/office/drawing/2014/main" id="{7408E9F6-A378-4722-8CA0-59EE26209B65}"/>
              </a:ext>
            </a:extLst>
          </p:cNvPr>
          <p:cNvGrpSpPr/>
          <p:nvPr userDrawn="1"/>
        </p:nvGrpSpPr>
        <p:grpSpPr>
          <a:xfrm>
            <a:off x="10616630" y="731583"/>
            <a:ext cx="747965" cy="731584"/>
            <a:chOff x="7955549" y="367862"/>
            <a:chExt cx="683233" cy="683233"/>
          </a:xfrm>
        </p:grpSpPr>
        <p:sp>
          <p:nvSpPr>
            <p:cNvPr id="22" name="Oval 21">
              <a:extLst>
                <a:ext uri="{FF2B5EF4-FFF2-40B4-BE49-F238E27FC236}">
                  <a16:creationId xmlns:a16="http://schemas.microsoft.com/office/drawing/2014/main" id="{59376F23-5C06-41BB-8C1D-34B64B4E3C5F}"/>
                </a:ext>
              </a:extLst>
            </p:cNvPr>
            <p:cNvSpPr/>
            <p:nvPr/>
          </p:nvSpPr>
          <p:spPr>
            <a:xfrm>
              <a:off x="7955549" y="367862"/>
              <a:ext cx="683233" cy="683233"/>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grpSp>
          <p:nvGrpSpPr>
            <p:cNvPr id="24" name="Group 23">
              <a:extLst>
                <a:ext uri="{FF2B5EF4-FFF2-40B4-BE49-F238E27FC236}">
                  <a16:creationId xmlns:a16="http://schemas.microsoft.com/office/drawing/2014/main" id="{391E33CB-D8E8-48D6-B865-D4C7B6EBA06E}"/>
                </a:ext>
              </a:extLst>
            </p:cNvPr>
            <p:cNvGrpSpPr/>
            <p:nvPr/>
          </p:nvGrpSpPr>
          <p:grpSpPr>
            <a:xfrm>
              <a:off x="8011986" y="416609"/>
              <a:ext cx="581205" cy="588579"/>
              <a:chOff x="8011986" y="409235"/>
              <a:chExt cx="581205" cy="588579"/>
            </a:xfrm>
          </p:grpSpPr>
          <p:sp>
            <p:nvSpPr>
              <p:cNvPr id="29" name="Oval 28">
                <a:extLst>
                  <a:ext uri="{FF2B5EF4-FFF2-40B4-BE49-F238E27FC236}">
                    <a16:creationId xmlns:a16="http://schemas.microsoft.com/office/drawing/2014/main" id="{5B0E29DA-F57D-4240-90D5-D286BC02754A}"/>
                  </a:ext>
                </a:extLst>
              </p:cNvPr>
              <p:cNvSpPr/>
              <p:nvPr/>
            </p:nvSpPr>
            <p:spPr>
              <a:xfrm>
                <a:off x="8011986" y="416609"/>
                <a:ext cx="581205" cy="581205"/>
              </a:xfrm>
              <a:prstGeom prst="ellipse">
                <a:avLst/>
              </a:prstGeom>
              <a:solidFill>
                <a:srgbClr val="4B055D">
                  <a:alpha val="49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srgbClr val="4B055D"/>
                  </a:solidFill>
                </a:endParaRPr>
              </a:p>
            </p:txBody>
          </p:sp>
          <p:pic>
            <p:nvPicPr>
              <p:cNvPr id="31" name="Picture 30">
                <a:extLst>
                  <a:ext uri="{FF2B5EF4-FFF2-40B4-BE49-F238E27FC236}">
                    <a16:creationId xmlns:a16="http://schemas.microsoft.com/office/drawing/2014/main" id="{32FB2117-D8D4-4FA4-8041-B6CF82A29955}"/>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019360" y="409235"/>
                <a:ext cx="560165" cy="501966"/>
              </a:xfrm>
              <a:prstGeom prst="rect">
                <a:avLst/>
              </a:prstGeom>
            </p:spPr>
          </p:pic>
        </p:grpSp>
      </p:grpSp>
      <p:pic>
        <p:nvPicPr>
          <p:cNvPr id="32" name="Picture 31">
            <a:extLst>
              <a:ext uri="{FF2B5EF4-FFF2-40B4-BE49-F238E27FC236}">
                <a16:creationId xmlns:a16="http://schemas.microsoft.com/office/drawing/2014/main" id="{E6496FE3-2A93-458B-A7B9-4157645D31D8}"/>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422345" y="6340703"/>
            <a:ext cx="1234235" cy="395620"/>
          </a:xfrm>
          <a:prstGeom prst="rect">
            <a:avLst/>
          </a:prstGeom>
        </p:spPr>
      </p:pic>
    </p:spTree>
    <p:extLst>
      <p:ext uri="{BB962C8B-B14F-4D97-AF65-F5344CB8AC3E}">
        <p14:creationId xmlns:p14="http://schemas.microsoft.com/office/powerpoint/2010/main" val="1804779075"/>
      </p:ext>
    </p:extLst>
  </p:cSld>
  <p:clrMapOvr>
    <a:masterClrMapping/>
  </p:clrMapOvr>
  <p:extLst mod="1">
    <p:ext uri="{DCECCB84-F9BA-43D5-87BE-67443E8EF086}">
      <p15:sldGuideLst xmlns:p15="http://schemas.microsoft.com/office/powerpoint/2012/main">
        <p15:guide id="1" orient="horz" pos="2160" userDrawn="1">
          <p15:clr>
            <a:srgbClr val="FBAE40"/>
          </p15:clr>
        </p15:guide>
        <p15:guide id="2" pos="3840" userDrawn="1">
          <p15:clr>
            <a:srgbClr val="FBAE40"/>
          </p15:clr>
        </p15:guide>
        <p15:guide id="3" orient="horz" pos="576" userDrawn="1">
          <p15:clr>
            <a:srgbClr val="FBAE40"/>
          </p15:clr>
        </p15:guide>
        <p15:guide id="4" orient="horz" pos="792" userDrawn="1">
          <p15:clr>
            <a:srgbClr val="FBAE40"/>
          </p15:clr>
        </p15:guide>
        <p15:guide id="5" pos="544" userDrawn="1">
          <p15:clr>
            <a:srgbClr val="FBAE40"/>
          </p15:clr>
        </p15:guide>
      </p15:sldGuideLst>
    </p:ext>
  </p:extLs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1_Content Slide (With Subhead) White Background">
    <p:spTree>
      <p:nvGrpSpPr>
        <p:cNvPr id="1" name=""/>
        <p:cNvGrpSpPr/>
        <p:nvPr/>
      </p:nvGrpSpPr>
      <p:grpSpPr>
        <a:xfrm>
          <a:off x="0" y="0"/>
          <a:ext cx="0" cy="0"/>
          <a:chOff x="0" y="0"/>
          <a:chExt cx="0" cy="0"/>
        </a:xfrm>
      </p:grpSpPr>
      <p:sp>
        <p:nvSpPr>
          <p:cNvPr id="12" name="Rectangle 11"/>
          <p:cNvSpPr/>
          <p:nvPr userDrawn="1"/>
        </p:nvSpPr>
        <p:spPr>
          <a:xfrm>
            <a:off x="1" y="910916"/>
            <a:ext cx="12191999" cy="445233"/>
          </a:xfrm>
          <a:prstGeom prst="rect">
            <a:avLst/>
          </a:prstGeom>
          <a:solidFill>
            <a:srgbClr val="4B055D">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0" name="Title 1"/>
          <p:cNvSpPr>
            <a:spLocks noGrp="1"/>
          </p:cNvSpPr>
          <p:nvPr>
            <p:ph type="title"/>
          </p:nvPr>
        </p:nvSpPr>
        <p:spPr>
          <a:xfrm>
            <a:off x="838200" y="299467"/>
            <a:ext cx="9778429" cy="505687"/>
          </a:xfrm>
          <a:prstGeom prst="rect">
            <a:avLst/>
          </a:prstGeom>
        </p:spPr>
        <p:txBody>
          <a:bodyPr lIns="0" tIns="0" rIns="0" bIns="0"/>
          <a:lstStyle>
            <a:lvl1pPr>
              <a:defRPr sz="3800" b="1">
                <a:solidFill>
                  <a:schemeClr val="tx1">
                    <a:lumMod val="65000"/>
                    <a:lumOff val="35000"/>
                  </a:schemeClr>
                </a:solidFill>
                <a:latin typeface="Arial" panose="020B0604020202020204" pitchFamily="34" charset="0"/>
                <a:cs typeface="Arial" panose="020B0604020202020204" pitchFamily="34" charset="0"/>
              </a:defRPr>
            </a:lvl1pPr>
          </a:lstStyle>
          <a:p>
            <a:r>
              <a:rPr lang="en-US" dirty="0"/>
              <a:t>Click to edit Master title style</a:t>
            </a:r>
          </a:p>
        </p:txBody>
      </p:sp>
      <p:sp>
        <p:nvSpPr>
          <p:cNvPr id="23" name="Content Placeholder 2"/>
          <p:cNvSpPr>
            <a:spLocks noGrp="1"/>
          </p:cNvSpPr>
          <p:nvPr>
            <p:ph idx="1"/>
          </p:nvPr>
        </p:nvSpPr>
        <p:spPr>
          <a:xfrm>
            <a:off x="742310" y="1624433"/>
            <a:ext cx="10622285" cy="4103709"/>
          </a:xfrm>
          <a:prstGeom prst="rect">
            <a:avLst/>
          </a:prstGeom>
        </p:spPr>
        <p:txBody>
          <a:bodyPr/>
          <a:lstStyle>
            <a:lvl1pPr marL="228600" indent="-228600">
              <a:defRPr sz="2800">
                <a:solidFill>
                  <a:schemeClr val="tx1">
                    <a:lumMod val="65000"/>
                    <a:lumOff val="35000"/>
                  </a:schemeClr>
                </a:solidFill>
                <a:latin typeface="Arial" panose="020B0604020202020204" pitchFamily="34" charset="0"/>
                <a:cs typeface="Arial" panose="020B0604020202020204" pitchFamily="34" charset="0"/>
              </a:defRPr>
            </a:lvl1pPr>
            <a:lvl2pPr marL="685800" indent="-228600">
              <a:spcBef>
                <a:spcPts val="800"/>
              </a:spcBef>
              <a:buFont typeface="Arial" panose="020B0604020202020204" pitchFamily="34" charset="0"/>
              <a:buChar char="-"/>
              <a:defRPr sz="2400">
                <a:solidFill>
                  <a:schemeClr val="tx1">
                    <a:lumMod val="65000"/>
                    <a:lumOff val="35000"/>
                  </a:schemeClr>
                </a:solidFill>
                <a:latin typeface="Arial" panose="020B0604020202020204" pitchFamily="34" charset="0"/>
                <a:cs typeface="Arial" panose="020B0604020202020204" pitchFamily="34" charset="0"/>
              </a:defRPr>
            </a:lvl2pPr>
            <a:lvl3pPr marL="1143000" indent="-228600">
              <a:spcBef>
                <a:spcPts val="800"/>
              </a:spcBef>
              <a:defRPr sz="2000">
                <a:solidFill>
                  <a:schemeClr val="tx1">
                    <a:lumMod val="65000"/>
                    <a:lumOff val="35000"/>
                  </a:schemeClr>
                </a:solidFill>
                <a:latin typeface="Arial" panose="020B0604020202020204" pitchFamily="34" charset="0"/>
                <a:cs typeface="Arial" panose="020B0604020202020204" pitchFamily="34" charset="0"/>
              </a:defRPr>
            </a:lvl3pPr>
            <a:lvl4pPr marL="1600200" indent="-228600">
              <a:spcBef>
                <a:spcPts val="800"/>
              </a:spcBef>
              <a:defRPr sz="1800">
                <a:solidFill>
                  <a:schemeClr val="tx1">
                    <a:lumMod val="65000"/>
                    <a:lumOff val="35000"/>
                  </a:schemeClr>
                </a:solidFill>
                <a:latin typeface="Arial" panose="020B0604020202020204" pitchFamily="34" charset="0"/>
                <a:cs typeface="Arial" panose="020B0604020202020204" pitchFamily="34" charset="0"/>
              </a:defRPr>
            </a:lvl4pPr>
            <a:lvl5pPr marL="2057400" indent="-228600">
              <a:spcBef>
                <a:spcPts val="800"/>
              </a:spcBef>
              <a:defRPr sz="1800">
                <a:solidFill>
                  <a:schemeClr val="tx1">
                    <a:lumMod val="65000"/>
                    <a:lumOff val="35000"/>
                  </a:schemeClr>
                </a:solidFill>
                <a:latin typeface="Arial" panose="020B0604020202020204" pitchFamily="34"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cxnSp>
        <p:nvCxnSpPr>
          <p:cNvPr id="25" name="Straight Connector 24"/>
          <p:cNvCxnSpPr/>
          <p:nvPr userDrawn="1"/>
        </p:nvCxnSpPr>
        <p:spPr>
          <a:xfrm>
            <a:off x="2126165" y="6198177"/>
            <a:ext cx="0" cy="667595"/>
          </a:xfrm>
          <a:prstGeom prst="line">
            <a:avLst/>
          </a:prstGeom>
          <a:ln w="50800">
            <a:solidFill>
              <a:schemeClr val="bg1"/>
            </a:solidFill>
          </a:ln>
        </p:spPr>
        <p:style>
          <a:lnRef idx="1">
            <a:schemeClr val="accent1"/>
          </a:lnRef>
          <a:fillRef idx="0">
            <a:schemeClr val="accent1"/>
          </a:fillRef>
          <a:effectRef idx="0">
            <a:schemeClr val="accent1"/>
          </a:effectRef>
          <a:fontRef idx="minor">
            <a:schemeClr val="tx1"/>
          </a:fontRef>
        </p:style>
      </p:cxnSp>
      <p:sp>
        <p:nvSpPr>
          <p:cNvPr id="26" name="Rectangle 25"/>
          <p:cNvSpPr/>
          <p:nvPr userDrawn="1"/>
        </p:nvSpPr>
        <p:spPr>
          <a:xfrm>
            <a:off x="2077308" y="6204716"/>
            <a:ext cx="10065833" cy="667595"/>
          </a:xfrm>
          <a:prstGeom prst="rect">
            <a:avLst/>
          </a:prstGeom>
          <a:solidFill>
            <a:srgbClr val="4B055D">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7" name="Rectangle 26"/>
          <p:cNvSpPr/>
          <p:nvPr userDrawn="1"/>
        </p:nvSpPr>
        <p:spPr>
          <a:xfrm>
            <a:off x="-10665" y="6198177"/>
            <a:ext cx="2136831" cy="667595"/>
          </a:xfrm>
          <a:prstGeom prst="rect">
            <a:avLst/>
          </a:prstGeom>
          <a:solidFill>
            <a:schemeClr val="tx1">
              <a:lumMod val="85000"/>
              <a:lumOff val="15000"/>
              <a:alpha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8" name="Subtitle 2"/>
          <p:cNvSpPr txBox="1">
            <a:spLocks/>
          </p:cNvSpPr>
          <p:nvPr userDrawn="1"/>
        </p:nvSpPr>
        <p:spPr>
          <a:xfrm>
            <a:off x="2513645" y="6463743"/>
            <a:ext cx="399104" cy="235352"/>
          </a:xfrm>
          <a:prstGeom prst="rect">
            <a:avLst/>
          </a:prstGeom>
        </p:spPr>
        <p:txBody>
          <a:bodyPr vert="horz" lIns="0" tIns="0" rIns="0" bIns="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Bef>
                <a:spcPts val="0"/>
              </a:spcBef>
              <a:buFont typeface="Arial" panose="020B0604020202020204" pitchFamily="34" charset="0"/>
              <a:buNone/>
            </a:pPr>
            <a:fld id="{2F0291E0-0DF7-400C-BEBE-D6111823A29D}" type="slidenum">
              <a:rPr lang="en-US" sz="1300" b="1" smtClean="0">
                <a:solidFill>
                  <a:schemeClr val="bg1"/>
                </a:solidFill>
                <a:latin typeface="Arial" panose="020B0604020202020204" pitchFamily="34" charset="0"/>
                <a:cs typeface="Arial" panose="020B0604020202020204" pitchFamily="34" charset="0"/>
              </a:rPr>
              <a:pPr marL="0" indent="0">
                <a:spcBef>
                  <a:spcPts val="0"/>
                </a:spcBef>
                <a:buFont typeface="Arial" panose="020B0604020202020204" pitchFamily="34" charset="0"/>
                <a:buNone/>
              </a:pPr>
              <a:t>‹#›</a:t>
            </a:fld>
            <a:endParaRPr lang="en-US" sz="1300" b="1" dirty="0">
              <a:solidFill>
                <a:schemeClr val="bg1"/>
              </a:solidFill>
              <a:latin typeface="Arial" panose="020B0604020202020204" pitchFamily="34" charset="0"/>
              <a:cs typeface="Arial" panose="020B0604020202020204" pitchFamily="34" charset="0"/>
            </a:endParaRPr>
          </a:p>
        </p:txBody>
      </p:sp>
      <p:cxnSp>
        <p:nvCxnSpPr>
          <p:cNvPr id="30" name="Straight Connector 29"/>
          <p:cNvCxnSpPr/>
          <p:nvPr userDrawn="1"/>
        </p:nvCxnSpPr>
        <p:spPr>
          <a:xfrm>
            <a:off x="2126165" y="6198177"/>
            <a:ext cx="0" cy="667595"/>
          </a:xfrm>
          <a:prstGeom prst="line">
            <a:avLst/>
          </a:prstGeom>
          <a:ln w="50800">
            <a:solidFill>
              <a:schemeClr val="bg1"/>
            </a:solidFill>
          </a:ln>
        </p:spPr>
        <p:style>
          <a:lnRef idx="1">
            <a:schemeClr val="accent1"/>
          </a:lnRef>
          <a:fillRef idx="0">
            <a:schemeClr val="accent1"/>
          </a:fillRef>
          <a:effectRef idx="0">
            <a:schemeClr val="accent1"/>
          </a:effectRef>
          <a:fontRef idx="minor">
            <a:schemeClr val="tx1"/>
          </a:fontRef>
        </p:style>
      </p:cxnSp>
      <p:grpSp>
        <p:nvGrpSpPr>
          <p:cNvPr id="13" name="Group 12"/>
          <p:cNvGrpSpPr/>
          <p:nvPr userDrawn="1"/>
        </p:nvGrpSpPr>
        <p:grpSpPr>
          <a:xfrm>
            <a:off x="10616630" y="731583"/>
            <a:ext cx="747965" cy="731584"/>
            <a:chOff x="7955549" y="367862"/>
            <a:chExt cx="683233" cy="683233"/>
          </a:xfrm>
        </p:grpSpPr>
        <p:sp>
          <p:nvSpPr>
            <p:cNvPr id="14" name="Oval 13"/>
            <p:cNvSpPr/>
            <p:nvPr/>
          </p:nvSpPr>
          <p:spPr>
            <a:xfrm>
              <a:off x="7955549" y="367862"/>
              <a:ext cx="683233" cy="683233"/>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grpSp>
          <p:nvGrpSpPr>
            <p:cNvPr id="15" name="Group 14"/>
            <p:cNvGrpSpPr/>
            <p:nvPr/>
          </p:nvGrpSpPr>
          <p:grpSpPr>
            <a:xfrm>
              <a:off x="8011986" y="416609"/>
              <a:ext cx="581205" cy="588579"/>
              <a:chOff x="8011986" y="409235"/>
              <a:chExt cx="581205" cy="588579"/>
            </a:xfrm>
          </p:grpSpPr>
          <p:sp>
            <p:nvSpPr>
              <p:cNvPr id="16" name="Oval 15"/>
              <p:cNvSpPr/>
              <p:nvPr/>
            </p:nvSpPr>
            <p:spPr>
              <a:xfrm>
                <a:off x="8011986" y="416609"/>
                <a:ext cx="581205" cy="581205"/>
              </a:xfrm>
              <a:prstGeom prst="ellipse">
                <a:avLst/>
              </a:prstGeom>
              <a:solidFill>
                <a:srgbClr val="4B055D">
                  <a:alpha val="49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srgbClr val="4B055D"/>
                  </a:solidFill>
                </a:endParaRPr>
              </a:p>
            </p:txBody>
          </p:sp>
          <p:pic>
            <p:nvPicPr>
              <p:cNvPr id="17" name="Picture 1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019360" y="409235"/>
                <a:ext cx="560165" cy="501966"/>
              </a:xfrm>
              <a:prstGeom prst="rect">
                <a:avLst/>
              </a:prstGeom>
            </p:spPr>
          </p:pic>
        </p:grpSp>
      </p:grpSp>
      <p:sp>
        <p:nvSpPr>
          <p:cNvPr id="6" name="Text Placeholder 5"/>
          <p:cNvSpPr>
            <a:spLocks noGrp="1"/>
          </p:cNvSpPr>
          <p:nvPr>
            <p:ph type="body" sz="quarter" idx="10" hasCustomPrompt="1"/>
          </p:nvPr>
        </p:nvSpPr>
        <p:spPr>
          <a:xfrm>
            <a:off x="850335" y="924911"/>
            <a:ext cx="9977967" cy="441748"/>
          </a:xfrm>
          <a:prstGeom prst="rect">
            <a:avLst/>
          </a:prstGeom>
        </p:spPr>
        <p:txBody>
          <a:bodyPr lIns="0" tIns="0" rIns="0" bIns="0" anchor="ctr" anchorCtr="0"/>
          <a:lstStyle>
            <a:lvl1pPr marL="0" indent="0">
              <a:buNone/>
              <a:defRPr sz="1400" b="1">
                <a:solidFill>
                  <a:schemeClr val="bg1"/>
                </a:solidFill>
                <a:latin typeface="Arial" panose="020B0604020202020204" pitchFamily="34" charset="0"/>
                <a:cs typeface="Arial" panose="020B0604020202020204" pitchFamily="34" charset="0"/>
              </a:defRPr>
            </a:lvl1pPr>
            <a:lvl2pPr>
              <a:defRPr sz="1400">
                <a:latin typeface="Arial" panose="020B0604020202020204" pitchFamily="34" charset="0"/>
                <a:cs typeface="Arial" panose="020B0604020202020204" pitchFamily="34" charset="0"/>
              </a:defRPr>
            </a:lvl2pPr>
            <a:lvl3pPr>
              <a:defRPr sz="1400">
                <a:latin typeface="Arial" panose="020B0604020202020204" pitchFamily="34" charset="0"/>
                <a:cs typeface="Arial" panose="020B0604020202020204" pitchFamily="34" charset="0"/>
              </a:defRPr>
            </a:lvl3pPr>
            <a:lvl4pPr>
              <a:defRPr sz="1400">
                <a:latin typeface="Arial" panose="020B0604020202020204" pitchFamily="34" charset="0"/>
                <a:cs typeface="Arial" panose="020B0604020202020204" pitchFamily="34" charset="0"/>
              </a:defRPr>
            </a:lvl4pPr>
            <a:lvl5pPr>
              <a:defRPr sz="1400">
                <a:latin typeface="Arial" panose="020B0604020202020204" pitchFamily="34" charset="0"/>
                <a:cs typeface="Arial" panose="020B0604020202020204" pitchFamily="34" charset="0"/>
              </a:defRPr>
            </a:lvl5pPr>
          </a:lstStyle>
          <a:p>
            <a:pPr lvl="0"/>
            <a:r>
              <a:rPr lang="en-US" dirty="0"/>
              <a:t>CLICK TO EDIT MASTER TEXT STYLES</a:t>
            </a:r>
          </a:p>
        </p:txBody>
      </p:sp>
      <p:pic>
        <p:nvPicPr>
          <p:cNvPr id="18" name="Picture 17">
            <a:extLst>
              <a:ext uri="{FF2B5EF4-FFF2-40B4-BE49-F238E27FC236}">
                <a16:creationId xmlns:a16="http://schemas.microsoft.com/office/drawing/2014/main" id="{676CE593-6A6A-49C4-BACD-879215572427}"/>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422345" y="6340703"/>
            <a:ext cx="1234235" cy="395620"/>
          </a:xfrm>
          <a:prstGeom prst="rect">
            <a:avLst/>
          </a:prstGeom>
        </p:spPr>
      </p:pic>
    </p:spTree>
    <p:extLst>
      <p:ext uri="{BB962C8B-B14F-4D97-AF65-F5344CB8AC3E}">
        <p14:creationId xmlns:p14="http://schemas.microsoft.com/office/powerpoint/2010/main" val="3699793442"/>
      </p:ext>
    </p:extLst>
  </p:cSld>
  <p:clrMapOvr>
    <a:masterClrMapping/>
  </p:clrMapOvr>
  <p:extLst mod="1">
    <p:ext uri="{DCECCB84-F9BA-43D5-87BE-67443E8EF086}">
      <p15:sldGuideLst xmlns:p15="http://schemas.microsoft.com/office/powerpoint/2012/main">
        <p15:guide id="1" orient="horz" pos="2160" userDrawn="1">
          <p15:clr>
            <a:srgbClr val="FBAE40"/>
          </p15:clr>
        </p15:guide>
        <p15:guide id="2" pos="3840" userDrawn="1">
          <p15:clr>
            <a:srgbClr val="FBAE40"/>
          </p15:clr>
        </p15:guide>
        <p15:guide id="3" orient="horz" pos="576" userDrawn="1">
          <p15:clr>
            <a:srgbClr val="FBAE40"/>
          </p15:clr>
        </p15:guide>
        <p15:guide id="4" orient="horz" pos="792" userDrawn="1">
          <p15:clr>
            <a:srgbClr val="FBAE40"/>
          </p15:clr>
        </p15:guide>
        <p15:guide id="5" pos="544" userDrawn="1">
          <p15:clr>
            <a:srgbClr val="FBAE40"/>
          </p15:clr>
        </p15:guide>
      </p15:sldGuideLst>
    </p:ext>
  </p:extLs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
        <p:nvSpPr>
          <p:cNvPr id="2" name="Subtitle 2"/>
          <p:cNvSpPr txBox="1">
            <a:spLocks/>
          </p:cNvSpPr>
          <p:nvPr userDrawn="1"/>
        </p:nvSpPr>
        <p:spPr>
          <a:xfrm>
            <a:off x="1524000" y="5446424"/>
            <a:ext cx="9144000" cy="751753"/>
          </a:xfrm>
          <a:prstGeom prst="rect">
            <a:avLst/>
          </a:prstGeom>
        </p:spPr>
        <p:txBody>
          <a:bodyPr vert="horz" lIns="0" tIns="0" rIns="0" bIns="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endParaRPr lang="en-US" sz="2200" dirty="0">
              <a:latin typeface="Arial" panose="020B0604020202020204" pitchFamily="34" charset="0"/>
              <a:cs typeface="Arial" panose="020B0604020202020204" pitchFamily="34" charset="0"/>
            </a:endParaRPr>
          </a:p>
        </p:txBody>
      </p:sp>
      <p:sp>
        <p:nvSpPr>
          <p:cNvPr id="3" name="Rectangle 2"/>
          <p:cNvSpPr/>
          <p:nvPr userDrawn="1"/>
        </p:nvSpPr>
        <p:spPr>
          <a:xfrm>
            <a:off x="2126166" y="2583027"/>
            <a:ext cx="10065833" cy="667595"/>
          </a:xfrm>
          <a:prstGeom prst="rect">
            <a:avLst/>
          </a:prstGeom>
          <a:solidFill>
            <a:srgbClr val="4B055D">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4" name="Rectangle 3"/>
          <p:cNvSpPr/>
          <p:nvPr userDrawn="1"/>
        </p:nvSpPr>
        <p:spPr>
          <a:xfrm>
            <a:off x="-10665" y="2583027"/>
            <a:ext cx="2136831" cy="667595"/>
          </a:xfrm>
          <a:prstGeom prst="rect">
            <a:avLst/>
          </a:prstGeom>
          <a:solidFill>
            <a:schemeClr val="tx1">
              <a:lumMod val="50000"/>
              <a:lumOff val="50000"/>
              <a:alpha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cxnSp>
        <p:nvCxnSpPr>
          <p:cNvPr id="6" name="Straight Connector 5"/>
          <p:cNvCxnSpPr/>
          <p:nvPr userDrawn="1"/>
        </p:nvCxnSpPr>
        <p:spPr>
          <a:xfrm>
            <a:off x="2126165" y="2595683"/>
            <a:ext cx="0" cy="654939"/>
          </a:xfrm>
          <a:prstGeom prst="line">
            <a:avLst/>
          </a:prstGeom>
          <a:ln w="50800">
            <a:solidFill>
              <a:schemeClr val="bg1"/>
            </a:solidFill>
          </a:ln>
        </p:spPr>
        <p:style>
          <a:lnRef idx="1">
            <a:schemeClr val="accent1"/>
          </a:lnRef>
          <a:fillRef idx="0">
            <a:schemeClr val="accent1"/>
          </a:fillRef>
          <a:effectRef idx="0">
            <a:schemeClr val="accent1"/>
          </a:effectRef>
          <a:fontRef idx="minor">
            <a:schemeClr val="tx1"/>
          </a:fontRef>
        </p:style>
      </p:cxnSp>
      <p:sp>
        <p:nvSpPr>
          <p:cNvPr id="9" name="Rectangle 8"/>
          <p:cNvSpPr/>
          <p:nvPr userDrawn="1"/>
        </p:nvSpPr>
        <p:spPr>
          <a:xfrm>
            <a:off x="-13856" y="4267200"/>
            <a:ext cx="12205855" cy="2595682"/>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0" name="Rectangle 9"/>
          <p:cNvSpPr/>
          <p:nvPr userDrawn="1"/>
        </p:nvSpPr>
        <p:spPr>
          <a:xfrm>
            <a:off x="-13856" y="0"/>
            <a:ext cx="12205855" cy="2595682"/>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7" name="Text Placeholder 16"/>
          <p:cNvSpPr>
            <a:spLocks noGrp="1"/>
          </p:cNvSpPr>
          <p:nvPr>
            <p:ph type="body" sz="quarter" idx="10"/>
          </p:nvPr>
        </p:nvSpPr>
        <p:spPr>
          <a:xfrm>
            <a:off x="480483" y="3546956"/>
            <a:ext cx="10933919" cy="479354"/>
          </a:xfrm>
          <a:prstGeom prst="rect">
            <a:avLst/>
          </a:prstGeom>
        </p:spPr>
        <p:txBody>
          <a:bodyPr lIns="0" tIns="0" rIns="0" bIns="0"/>
          <a:lstStyle>
            <a:lvl1pPr marL="0" indent="0">
              <a:buNone/>
              <a:defRPr sz="4000" b="1">
                <a:solidFill>
                  <a:schemeClr val="tx1">
                    <a:lumMod val="65000"/>
                    <a:lumOff val="35000"/>
                  </a:schemeClr>
                </a:solidFill>
                <a:latin typeface="Arial" panose="020B0604020202020204" pitchFamily="34" charset="0"/>
                <a:cs typeface="Arial" panose="020B0604020202020204" pitchFamily="34" charset="0"/>
              </a:defRPr>
            </a:lvl1pPr>
            <a:lvl2pPr marL="342900" indent="0">
              <a:buNone/>
              <a:defRPr sz="4000" b="1">
                <a:latin typeface="Arial" panose="020B0604020202020204" pitchFamily="34" charset="0"/>
                <a:cs typeface="Arial" panose="020B0604020202020204" pitchFamily="34" charset="0"/>
              </a:defRPr>
            </a:lvl2pPr>
            <a:lvl3pPr marL="685800" indent="0">
              <a:buNone/>
              <a:defRPr sz="4000" b="1">
                <a:latin typeface="Arial" panose="020B0604020202020204" pitchFamily="34" charset="0"/>
                <a:cs typeface="Arial" panose="020B0604020202020204" pitchFamily="34" charset="0"/>
              </a:defRPr>
            </a:lvl3pPr>
            <a:lvl4pPr marL="1028700" indent="0">
              <a:buNone/>
              <a:defRPr sz="4000" b="1">
                <a:latin typeface="Arial" panose="020B0604020202020204" pitchFamily="34" charset="0"/>
                <a:cs typeface="Arial" panose="020B0604020202020204" pitchFamily="34" charset="0"/>
              </a:defRPr>
            </a:lvl4pPr>
            <a:lvl5pPr marL="1371600" indent="0">
              <a:buNone/>
              <a:defRPr sz="4000" b="1">
                <a:latin typeface="Arial" panose="020B0604020202020204" pitchFamily="34" charset="0"/>
                <a:cs typeface="Arial" panose="020B0604020202020204" pitchFamily="34" charset="0"/>
              </a:defRPr>
            </a:lvl5pPr>
          </a:lstStyle>
          <a:p>
            <a:pPr lvl="0"/>
            <a:r>
              <a:rPr lang="en-US" dirty="0"/>
              <a:t>Click to edit Master text styles</a:t>
            </a:r>
          </a:p>
        </p:txBody>
      </p:sp>
      <p:sp>
        <p:nvSpPr>
          <p:cNvPr id="18" name="Text Placeholder 16"/>
          <p:cNvSpPr>
            <a:spLocks noGrp="1"/>
          </p:cNvSpPr>
          <p:nvPr>
            <p:ph type="body" sz="quarter" idx="11" hasCustomPrompt="1"/>
          </p:nvPr>
        </p:nvSpPr>
        <p:spPr>
          <a:xfrm>
            <a:off x="2461608" y="2798698"/>
            <a:ext cx="9455089" cy="210535"/>
          </a:xfrm>
          <a:prstGeom prst="rect">
            <a:avLst/>
          </a:prstGeom>
        </p:spPr>
        <p:txBody>
          <a:bodyPr lIns="0" tIns="0" rIns="0" bIns="0"/>
          <a:lstStyle>
            <a:lvl1pPr marL="0" indent="0">
              <a:buNone/>
              <a:defRPr sz="1600" b="1">
                <a:solidFill>
                  <a:schemeClr val="bg1"/>
                </a:solidFill>
                <a:latin typeface="Arial" panose="020B0604020202020204" pitchFamily="34" charset="0"/>
                <a:cs typeface="Arial" panose="020B0604020202020204" pitchFamily="34" charset="0"/>
              </a:defRPr>
            </a:lvl1pPr>
            <a:lvl2pPr marL="342900" indent="0">
              <a:buNone/>
              <a:defRPr sz="4000" b="1">
                <a:latin typeface="Arial" panose="020B0604020202020204" pitchFamily="34" charset="0"/>
                <a:cs typeface="Arial" panose="020B0604020202020204" pitchFamily="34" charset="0"/>
              </a:defRPr>
            </a:lvl2pPr>
            <a:lvl3pPr marL="685800" indent="0">
              <a:buNone/>
              <a:defRPr sz="4000" b="1">
                <a:latin typeface="Arial" panose="020B0604020202020204" pitchFamily="34" charset="0"/>
                <a:cs typeface="Arial" panose="020B0604020202020204" pitchFamily="34" charset="0"/>
              </a:defRPr>
            </a:lvl3pPr>
            <a:lvl4pPr marL="1028700" indent="0">
              <a:buNone/>
              <a:defRPr sz="4000" b="1">
                <a:latin typeface="Arial" panose="020B0604020202020204" pitchFamily="34" charset="0"/>
                <a:cs typeface="Arial" panose="020B0604020202020204" pitchFamily="34" charset="0"/>
              </a:defRPr>
            </a:lvl4pPr>
            <a:lvl5pPr marL="1371600" indent="0">
              <a:buNone/>
              <a:defRPr sz="4000" b="1">
                <a:latin typeface="Arial" panose="020B0604020202020204" pitchFamily="34" charset="0"/>
                <a:cs typeface="Arial" panose="020B0604020202020204" pitchFamily="34" charset="0"/>
              </a:defRPr>
            </a:lvl5pPr>
          </a:lstStyle>
          <a:p>
            <a:pPr lvl="0"/>
            <a:r>
              <a:rPr lang="en-US" dirty="0"/>
              <a:t>CLICK TO EDIT MASTER TEXT STYLES</a:t>
            </a:r>
          </a:p>
        </p:txBody>
      </p:sp>
      <p:grpSp>
        <p:nvGrpSpPr>
          <p:cNvPr id="24" name="Group 23">
            <a:extLst>
              <a:ext uri="{FF2B5EF4-FFF2-40B4-BE49-F238E27FC236}">
                <a16:creationId xmlns:a16="http://schemas.microsoft.com/office/drawing/2014/main" id="{AE2F6655-9343-4472-9950-A5AC267F87F7}"/>
              </a:ext>
            </a:extLst>
          </p:cNvPr>
          <p:cNvGrpSpPr/>
          <p:nvPr userDrawn="1"/>
        </p:nvGrpSpPr>
        <p:grpSpPr>
          <a:xfrm>
            <a:off x="10668000" y="413551"/>
            <a:ext cx="747965" cy="731584"/>
            <a:chOff x="7955549" y="367862"/>
            <a:chExt cx="683233" cy="683233"/>
          </a:xfrm>
        </p:grpSpPr>
        <p:sp>
          <p:nvSpPr>
            <p:cNvPr id="25" name="Oval 24">
              <a:extLst>
                <a:ext uri="{FF2B5EF4-FFF2-40B4-BE49-F238E27FC236}">
                  <a16:creationId xmlns:a16="http://schemas.microsoft.com/office/drawing/2014/main" id="{C670841C-C4C4-4C18-823E-B1EDDBD06325}"/>
                </a:ext>
              </a:extLst>
            </p:cNvPr>
            <p:cNvSpPr/>
            <p:nvPr/>
          </p:nvSpPr>
          <p:spPr>
            <a:xfrm>
              <a:off x="7955549" y="367862"/>
              <a:ext cx="683233" cy="683233"/>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grpSp>
          <p:nvGrpSpPr>
            <p:cNvPr id="26" name="Group 25">
              <a:extLst>
                <a:ext uri="{FF2B5EF4-FFF2-40B4-BE49-F238E27FC236}">
                  <a16:creationId xmlns:a16="http://schemas.microsoft.com/office/drawing/2014/main" id="{1B7C99B5-41DF-46F3-8658-2FDB67D0A61F}"/>
                </a:ext>
              </a:extLst>
            </p:cNvPr>
            <p:cNvGrpSpPr/>
            <p:nvPr/>
          </p:nvGrpSpPr>
          <p:grpSpPr>
            <a:xfrm>
              <a:off x="8011986" y="416609"/>
              <a:ext cx="581205" cy="588579"/>
              <a:chOff x="8011986" y="409235"/>
              <a:chExt cx="581205" cy="588579"/>
            </a:xfrm>
          </p:grpSpPr>
          <p:sp>
            <p:nvSpPr>
              <p:cNvPr id="27" name="Oval 26">
                <a:extLst>
                  <a:ext uri="{FF2B5EF4-FFF2-40B4-BE49-F238E27FC236}">
                    <a16:creationId xmlns:a16="http://schemas.microsoft.com/office/drawing/2014/main" id="{42F0055E-4F38-4153-B5FC-01AFAB39B1A6}"/>
                  </a:ext>
                </a:extLst>
              </p:cNvPr>
              <p:cNvSpPr/>
              <p:nvPr/>
            </p:nvSpPr>
            <p:spPr>
              <a:xfrm>
                <a:off x="8011986" y="416609"/>
                <a:ext cx="581205" cy="581205"/>
              </a:xfrm>
              <a:prstGeom prst="ellipse">
                <a:avLst/>
              </a:prstGeom>
              <a:solidFill>
                <a:srgbClr val="4B055D">
                  <a:alpha val="49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srgbClr val="4B055D"/>
                  </a:solidFill>
                </a:endParaRPr>
              </a:p>
            </p:txBody>
          </p:sp>
          <p:pic>
            <p:nvPicPr>
              <p:cNvPr id="28" name="Picture 27">
                <a:extLst>
                  <a:ext uri="{FF2B5EF4-FFF2-40B4-BE49-F238E27FC236}">
                    <a16:creationId xmlns:a16="http://schemas.microsoft.com/office/drawing/2014/main" id="{48272F07-F8F7-4FB1-B2E5-0837424072E6}"/>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019360" y="409235"/>
                <a:ext cx="560165" cy="501966"/>
              </a:xfrm>
              <a:prstGeom prst="rect">
                <a:avLst/>
              </a:prstGeom>
            </p:spPr>
          </p:pic>
        </p:grpSp>
      </p:grpSp>
      <p:pic>
        <p:nvPicPr>
          <p:cNvPr id="29" name="Picture 28">
            <a:extLst>
              <a:ext uri="{FF2B5EF4-FFF2-40B4-BE49-F238E27FC236}">
                <a16:creationId xmlns:a16="http://schemas.microsoft.com/office/drawing/2014/main" id="{7E2EEC59-C5A6-4EEA-A5E9-25C73FC1D485}"/>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442535" y="2725341"/>
            <a:ext cx="1234235" cy="395620"/>
          </a:xfrm>
          <a:prstGeom prst="rect">
            <a:avLst/>
          </a:prstGeom>
        </p:spPr>
      </p:pic>
    </p:spTree>
    <p:extLst>
      <p:ext uri="{BB962C8B-B14F-4D97-AF65-F5344CB8AC3E}">
        <p14:creationId xmlns:p14="http://schemas.microsoft.com/office/powerpoint/2010/main" val="9706243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dirty="0"/>
              <a:t>09/09/2024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136734349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6_Image Slide (With Icon)">
    <p:spTree>
      <p:nvGrpSpPr>
        <p:cNvPr id="1" name=""/>
        <p:cNvGrpSpPr/>
        <p:nvPr/>
      </p:nvGrpSpPr>
      <p:grpSpPr>
        <a:xfrm>
          <a:off x="0" y="0"/>
          <a:ext cx="0" cy="0"/>
          <a:chOff x="0" y="0"/>
          <a:chExt cx="0" cy="0"/>
        </a:xfrm>
      </p:grpSpPr>
      <p:sp>
        <p:nvSpPr>
          <p:cNvPr id="18" name="Rectangle 17"/>
          <p:cNvSpPr/>
          <p:nvPr userDrawn="1"/>
        </p:nvSpPr>
        <p:spPr>
          <a:xfrm>
            <a:off x="-10665" y="6198177"/>
            <a:ext cx="2136831" cy="667595"/>
          </a:xfrm>
          <a:prstGeom prst="rect">
            <a:avLst/>
          </a:prstGeom>
          <a:solidFill>
            <a:schemeClr val="tx1">
              <a:lumMod val="85000"/>
              <a:lumOff val="15000"/>
              <a:alpha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9" name="Subtitle 2"/>
          <p:cNvSpPr txBox="1">
            <a:spLocks/>
          </p:cNvSpPr>
          <p:nvPr userDrawn="1"/>
        </p:nvSpPr>
        <p:spPr>
          <a:xfrm>
            <a:off x="1524000" y="5446424"/>
            <a:ext cx="9144000" cy="751753"/>
          </a:xfrm>
          <a:prstGeom prst="rect">
            <a:avLst/>
          </a:prstGeom>
        </p:spPr>
        <p:txBody>
          <a:bodyPr vert="horz" lIns="0" tIns="0" rIns="0" bIns="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endParaRPr lang="en-US" sz="2200" dirty="0">
              <a:latin typeface="Arial" panose="020B0604020202020204" pitchFamily="34" charset="0"/>
              <a:cs typeface="Arial" panose="020B0604020202020204" pitchFamily="34" charset="0"/>
            </a:endParaRPr>
          </a:p>
        </p:txBody>
      </p:sp>
      <p:sp>
        <p:nvSpPr>
          <p:cNvPr id="16" name="Rectangle 15"/>
          <p:cNvSpPr/>
          <p:nvPr userDrawn="1"/>
        </p:nvSpPr>
        <p:spPr>
          <a:xfrm>
            <a:off x="2126166" y="6198177"/>
            <a:ext cx="10065833" cy="667595"/>
          </a:xfrm>
          <a:prstGeom prst="rect">
            <a:avLst/>
          </a:prstGeom>
          <a:solidFill>
            <a:srgbClr val="4B055D">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9" name="Subtitle 2"/>
          <p:cNvSpPr txBox="1">
            <a:spLocks/>
          </p:cNvSpPr>
          <p:nvPr userDrawn="1"/>
        </p:nvSpPr>
        <p:spPr>
          <a:xfrm>
            <a:off x="2513645" y="6463743"/>
            <a:ext cx="399104" cy="235352"/>
          </a:xfrm>
          <a:prstGeom prst="rect">
            <a:avLst/>
          </a:prstGeom>
        </p:spPr>
        <p:txBody>
          <a:bodyPr vert="horz" lIns="0" tIns="0" rIns="0" bIns="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Bef>
                <a:spcPts val="0"/>
              </a:spcBef>
              <a:buFont typeface="Arial" panose="020B0604020202020204" pitchFamily="34" charset="0"/>
              <a:buNone/>
            </a:pPr>
            <a:fld id="{2F0291E0-0DF7-400C-BEBE-D6111823A29D}" type="slidenum">
              <a:rPr lang="en-US" sz="1300" b="1" smtClean="0">
                <a:solidFill>
                  <a:schemeClr val="bg1"/>
                </a:solidFill>
                <a:latin typeface="Arial" panose="020B0604020202020204" pitchFamily="34" charset="0"/>
                <a:cs typeface="Arial" panose="020B0604020202020204" pitchFamily="34" charset="0"/>
              </a:rPr>
              <a:pPr marL="0" indent="0">
                <a:spcBef>
                  <a:spcPts val="0"/>
                </a:spcBef>
                <a:buFont typeface="Arial" panose="020B0604020202020204" pitchFamily="34" charset="0"/>
                <a:buNone/>
              </a:pPr>
              <a:t>‹#›</a:t>
            </a:fld>
            <a:endParaRPr lang="en-US" sz="1300" b="1" dirty="0">
              <a:solidFill>
                <a:schemeClr val="bg1"/>
              </a:solidFill>
              <a:latin typeface="Arial" panose="020B0604020202020204" pitchFamily="34" charset="0"/>
              <a:cs typeface="Arial" panose="020B0604020202020204" pitchFamily="34" charset="0"/>
            </a:endParaRPr>
          </a:p>
        </p:txBody>
      </p:sp>
      <p:cxnSp>
        <p:nvCxnSpPr>
          <p:cNvPr id="21" name="Straight Connector 20"/>
          <p:cNvCxnSpPr/>
          <p:nvPr userDrawn="1"/>
        </p:nvCxnSpPr>
        <p:spPr>
          <a:xfrm>
            <a:off x="2126165" y="6198177"/>
            <a:ext cx="0" cy="667595"/>
          </a:xfrm>
          <a:prstGeom prst="line">
            <a:avLst/>
          </a:prstGeom>
          <a:ln w="50800">
            <a:solidFill>
              <a:schemeClr val="bg1"/>
            </a:solidFill>
          </a:ln>
        </p:spPr>
        <p:style>
          <a:lnRef idx="1">
            <a:schemeClr val="accent1"/>
          </a:lnRef>
          <a:fillRef idx="0">
            <a:schemeClr val="accent1"/>
          </a:fillRef>
          <a:effectRef idx="0">
            <a:schemeClr val="accent1"/>
          </a:effectRef>
          <a:fontRef idx="minor">
            <a:schemeClr val="tx1"/>
          </a:fontRef>
        </p:style>
      </p:cxnSp>
      <p:grpSp>
        <p:nvGrpSpPr>
          <p:cNvPr id="26" name="Group 25">
            <a:extLst>
              <a:ext uri="{FF2B5EF4-FFF2-40B4-BE49-F238E27FC236}">
                <a16:creationId xmlns:a16="http://schemas.microsoft.com/office/drawing/2014/main" id="{D8331BAE-6682-42C7-9196-82E76DAFFB6C}"/>
              </a:ext>
            </a:extLst>
          </p:cNvPr>
          <p:cNvGrpSpPr/>
          <p:nvPr userDrawn="1"/>
        </p:nvGrpSpPr>
        <p:grpSpPr>
          <a:xfrm>
            <a:off x="10668000" y="413551"/>
            <a:ext cx="747965" cy="731584"/>
            <a:chOff x="7955549" y="367862"/>
            <a:chExt cx="683233" cy="683233"/>
          </a:xfrm>
        </p:grpSpPr>
        <p:sp>
          <p:nvSpPr>
            <p:cNvPr id="27" name="Oval 26">
              <a:extLst>
                <a:ext uri="{FF2B5EF4-FFF2-40B4-BE49-F238E27FC236}">
                  <a16:creationId xmlns:a16="http://schemas.microsoft.com/office/drawing/2014/main" id="{1F0A2F90-A1FF-42EF-B68D-84CF718B83B1}"/>
                </a:ext>
              </a:extLst>
            </p:cNvPr>
            <p:cNvSpPr/>
            <p:nvPr/>
          </p:nvSpPr>
          <p:spPr>
            <a:xfrm>
              <a:off x="7955549" y="367862"/>
              <a:ext cx="683233" cy="683233"/>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grpSp>
          <p:nvGrpSpPr>
            <p:cNvPr id="28" name="Group 27">
              <a:extLst>
                <a:ext uri="{FF2B5EF4-FFF2-40B4-BE49-F238E27FC236}">
                  <a16:creationId xmlns:a16="http://schemas.microsoft.com/office/drawing/2014/main" id="{8D481D06-E5DF-4805-93F8-3F669699A73E}"/>
                </a:ext>
              </a:extLst>
            </p:cNvPr>
            <p:cNvGrpSpPr/>
            <p:nvPr/>
          </p:nvGrpSpPr>
          <p:grpSpPr>
            <a:xfrm>
              <a:off x="8011986" y="416609"/>
              <a:ext cx="581205" cy="588579"/>
              <a:chOff x="8011986" y="409235"/>
              <a:chExt cx="581205" cy="588579"/>
            </a:xfrm>
          </p:grpSpPr>
          <p:sp>
            <p:nvSpPr>
              <p:cNvPr id="29" name="Oval 28">
                <a:extLst>
                  <a:ext uri="{FF2B5EF4-FFF2-40B4-BE49-F238E27FC236}">
                    <a16:creationId xmlns:a16="http://schemas.microsoft.com/office/drawing/2014/main" id="{9E9529F7-CB1F-4B61-ACD3-D761636C1542}"/>
                  </a:ext>
                </a:extLst>
              </p:cNvPr>
              <p:cNvSpPr/>
              <p:nvPr/>
            </p:nvSpPr>
            <p:spPr>
              <a:xfrm>
                <a:off x="8011986" y="416609"/>
                <a:ext cx="581205" cy="581205"/>
              </a:xfrm>
              <a:prstGeom prst="ellipse">
                <a:avLst/>
              </a:prstGeom>
              <a:solidFill>
                <a:srgbClr val="4B055D">
                  <a:alpha val="49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srgbClr val="4B055D"/>
                  </a:solidFill>
                </a:endParaRPr>
              </a:p>
            </p:txBody>
          </p:sp>
          <p:pic>
            <p:nvPicPr>
              <p:cNvPr id="30" name="Picture 29">
                <a:extLst>
                  <a:ext uri="{FF2B5EF4-FFF2-40B4-BE49-F238E27FC236}">
                    <a16:creationId xmlns:a16="http://schemas.microsoft.com/office/drawing/2014/main" id="{2AD6658B-14BF-4BF1-ABDD-8B667A922318}"/>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019360" y="409235"/>
                <a:ext cx="560165" cy="501966"/>
              </a:xfrm>
              <a:prstGeom prst="rect">
                <a:avLst/>
              </a:prstGeom>
            </p:spPr>
          </p:pic>
        </p:grpSp>
      </p:grpSp>
      <p:pic>
        <p:nvPicPr>
          <p:cNvPr id="32" name="Picture 31">
            <a:extLst>
              <a:ext uri="{FF2B5EF4-FFF2-40B4-BE49-F238E27FC236}">
                <a16:creationId xmlns:a16="http://schemas.microsoft.com/office/drawing/2014/main" id="{6DCEC73C-D9A4-4B9D-B99B-6368BAD6DC59}"/>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422345" y="6340703"/>
            <a:ext cx="1234235" cy="395620"/>
          </a:xfrm>
          <a:prstGeom prst="rect">
            <a:avLst/>
          </a:prstGeom>
        </p:spPr>
      </p:pic>
    </p:spTree>
    <p:extLst>
      <p:ext uri="{BB962C8B-B14F-4D97-AF65-F5344CB8AC3E}">
        <p14:creationId xmlns:p14="http://schemas.microsoft.com/office/powerpoint/2010/main" val="60804729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6_Image Slide (No Icon)">
    <p:spTree>
      <p:nvGrpSpPr>
        <p:cNvPr id="1" name=""/>
        <p:cNvGrpSpPr/>
        <p:nvPr/>
      </p:nvGrpSpPr>
      <p:grpSpPr>
        <a:xfrm>
          <a:off x="0" y="0"/>
          <a:ext cx="0" cy="0"/>
          <a:chOff x="0" y="0"/>
          <a:chExt cx="0" cy="0"/>
        </a:xfrm>
      </p:grpSpPr>
      <p:sp>
        <p:nvSpPr>
          <p:cNvPr id="6" name="Rectangle 5"/>
          <p:cNvSpPr/>
          <p:nvPr userDrawn="1"/>
        </p:nvSpPr>
        <p:spPr>
          <a:xfrm>
            <a:off x="-13856" y="0"/>
            <a:ext cx="12205855" cy="6210832"/>
          </a:xfrm>
          <a:prstGeom prst="rect">
            <a:avLst/>
          </a:prstGeom>
          <a:solidFill>
            <a:schemeClr val="bg1">
              <a:lumMod val="85000"/>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9" name="Subtitle 2"/>
          <p:cNvSpPr txBox="1">
            <a:spLocks/>
          </p:cNvSpPr>
          <p:nvPr userDrawn="1"/>
        </p:nvSpPr>
        <p:spPr>
          <a:xfrm>
            <a:off x="1524000" y="5446424"/>
            <a:ext cx="9144000" cy="751753"/>
          </a:xfrm>
          <a:prstGeom prst="rect">
            <a:avLst/>
          </a:prstGeom>
        </p:spPr>
        <p:txBody>
          <a:bodyPr vert="horz" lIns="0" tIns="0" rIns="0" bIns="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endParaRPr lang="en-US" sz="2200" dirty="0">
              <a:latin typeface="Arial" panose="020B0604020202020204" pitchFamily="34" charset="0"/>
              <a:cs typeface="Arial" panose="020B0604020202020204" pitchFamily="34" charset="0"/>
            </a:endParaRPr>
          </a:p>
        </p:txBody>
      </p:sp>
      <p:sp>
        <p:nvSpPr>
          <p:cNvPr id="16" name="Rectangle 15"/>
          <p:cNvSpPr/>
          <p:nvPr userDrawn="1"/>
        </p:nvSpPr>
        <p:spPr>
          <a:xfrm>
            <a:off x="2126166" y="6198177"/>
            <a:ext cx="10065833" cy="667595"/>
          </a:xfrm>
          <a:prstGeom prst="rect">
            <a:avLst/>
          </a:prstGeom>
          <a:solidFill>
            <a:srgbClr val="4B055D">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8" name="Rectangle 17"/>
          <p:cNvSpPr/>
          <p:nvPr userDrawn="1"/>
        </p:nvSpPr>
        <p:spPr>
          <a:xfrm>
            <a:off x="-10665" y="6198177"/>
            <a:ext cx="2136831" cy="667595"/>
          </a:xfrm>
          <a:prstGeom prst="rect">
            <a:avLst/>
          </a:prstGeom>
          <a:solidFill>
            <a:schemeClr val="tx1">
              <a:lumMod val="85000"/>
              <a:lumOff val="15000"/>
              <a:alpha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9" name="Subtitle 2"/>
          <p:cNvSpPr txBox="1">
            <a:spLocks/>
          </p:cNvSpPr>
          <p:nvPr userDrawn="1"/>
        </p:nvSpPr>
        <p:spPr>
          <a:xfrm>
            <a:off x="2513645" y="6463743"/>
            <a:ext cx="399104" cy="235352"/>
          </a:xfrm>
          <a:prstGeom prst="rect">
            <a:avLst/>
          </a:prstGeom>
        </p:spPr>
        <p:txBody>
          <a:bodyPr vert="horz" lIns="0" tIns="0" rIns="0" bIns="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Bef>
                <a:spcPts val="0"/>
              </a:spcBef>
              <a:buFont typeface="Arial" panose="020B0604020202020204" pitchFamily="34" charset="0"/>
              <a:buNone/>
            </a:pPr>
            <a:fld id="{2F0291E0-0DF7-400C-BEBE-D6111823A29D}" type="slidenum">
              <a:rPr lang="en-US" sz="1300" b="1" smtClean="0">
                <a:solidFill>
                  <a:schemeClr val="bg1"/>
                </a:solidFill>
                <a:latin typeface="Arial" panose="020B0604020202020204" pitchFamily="34" charset="0"/>
                <a:cs typeface="Arial" panose="020B0604020202020204" pitchFamily="34" charset="0"/>
              </a:rPr>
              <a:pPr marL="0" indent="0">
                <a:spcBef>
                  <a:spcPts val="0"/>
                </a:spcBef>
                <a:buFont typeface="Arial" panose="020B0604020202020204" pitchFamily="34" charset="0"/>
                <a:buNone/>
              </a:pPr>
              <a:t>‹#›</a:t>
            </a:fld>
            <a:endParaRPr lang="en-US" sz="1300" b="1" dirty="0">
              <a:solidFill>
                <a:schemeClr val="bg1"/>
              </a:solidFill>
              <a:latin typeface="Arial" panose="020B0604020202020204" pitchFamily="34" charset="0"/>
              <a:cs typeface="Arial" panose="020B0604020202020204" pitchFamily="34" charset="0"/>
            </a:endParaRPr>
          </a:p>
        </p:txBody>
      </p:sp>
      <p:cxnSp>
        <p:nvCxnSpPr>
          <p:cNvPr id="21" name="Straight Connector 20"/>
          <p:cNvCxnSpPr/>
          <p:nvPr userDrawn="1"/>
        </p:nvCxnSpPr>
        <p:spPr>
          <a:xfrm>
            <a:off x="2126165" y="6198177"/>
            <a:ext cx="0" cy="667595"/>
          </a:xfrm>
          <a:prstGeom prst="line">
            <a:avLst/>
          </a:prstGeom>
          <a:ln w="50800">
            <a:solidFill>
              <a:schemeClr val="bg1"/>
            </a:solidFill>
          </a:ln>
        </p:spPr>
        <p:style>
          <a:lnRef idx="1">
            <a:schemeClr val="accent1"/>
          </a:lnRef>
          <a:fillRef idx="0">
            <a:schemeClr val="accent1"/>
          </a:fillRef>
          <a:effectRef idx="0">
            <a:schemeClr val="accent1"/>
          </a:effectRef>
          <a:fontRef idx="minor">
            <a:schemeClr val="tx1"/>
          </a:fontRef>
        </p:style>
      </p:cxnSp>
      <p:pic>
        <p:nvPicPr>
          <p:cNvPr id="11" name="Picture 10">
            <a:extLst>
              <a:ext uri="{FF2B5EF4-FFF2-40B4-BE49-F238E27FC236}">
                <a16:creationId xmlns:a16="http://schemas.microsoft.com/office/drawing/2014/main" id="{B62A03CD-0D79-458C-891B-F8E42FD1AAEA}"/>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22345" y="6340703"/>
            <a:ext cx="1234235" cy="395620"/>
          </a:xfrm>
          <a:prstGeom prst="rect">
            <a:avLst/>
          </a:prstGeom>
        </p:spPr>
      </p:pic>
    </p:spTree>
    <p:extLst>
      <p:ext uri="{BB962C8B-B14F-4D97-AF65-F5344CB8AC3E}">
        <p14:creationId xmlns:p14="http://schemas.microsoft.com/office/powerpoint/2010/main" val="884155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7_Image Slide (No Icon)">
    <p:spTree>
      <p:nvGrpSpPr>
        <p:cNvPr id="1" name=""/>
        <p:cNvGrpSpPr/>
        <p:nvPr/>
      </p:nvGrpSpPr>
      <p:grpSpPr>
        <a:xfrm>
          <a:off x="0" y="0"/>
          <a:ext cx="0" cy="0"/>
          <a:chOff x="0" y="0"/>
          <a:chExt cx="0" cy="0"/>
        </a:xfrm>
      </p:grpSpPr>
      <p:sp>
        <p:nvSpPr>
          <p:cNvPr id="9" name="Subtitle 2"/>
          <p:cNvSpPr txBox="1">
            <a:spLocks/>
          </p:cNvSpPr>
          <p:nvPr userDrawn="1"/>
        </p:nvSpPr>
        <p:spPr>
          <a:xfrm>
            <a:off x="1524000" y="5446424"/>
            <a:ext cx="9144000" cy="751753"/>
          </a:xfrm>
          <a:prstGeom prst="rect">
            <a:avLst/>
          </a:prstGeom>
        </p:spPr>
        <p:txBody>
          <a:bodyPr vert="horz" lIns="0" tIns="0" rIns="0" bIns="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endParaRPr lang="en-US" sz="2200" dirty="0">
              <a:latin typeface="Arial" panose="020B0604020202020204" pitchFamily="34" charset="0"/>
              <a:cs typeface="Arial" panose="020B0604020202020204" pitchFamily="34" charset="0"/>
            </a:endParaRPr>
          </a:p>
        </p:txBody>
      </p:sp>
      <p:sp>
        <p:nvSpPr>
          <p:cNvPr id="16" name="Rectangle 15"/>
          <p:cNvSpPr/>
          <p:nvPr userDrawn="1"/>
        </p:nvSpPr>
        <p:spPr>
          <a:xfrm>
            <a:off x="2126166" y="6198177"/>
            <a:ext cx="10065833" cy="667595"/>
          </a:xfrm>
          <a:prstGeom prst="rect">
            <a:avLst/>
          </a:prstGeom>
          <a:solidFill>
            <a:srgbClr val="4B055D">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8" name="Rectangle 17"/>
          <p:cNvSpPr/>
          <p:nvPr userDrawn="1"/>
        </p:nvSpPr>
        <p:spPr>
          <a:xfrm>
            <a:off x="-10665" y="6198177"/>
            <a:ext cx="2136831" cy="667595"/>
          </a:xfrm>
          <a:prstGeom prst="rect">
            <a:avLst/>
          </a:prstGeom>
          <a:solidFill>
            <a:schemeClr val="tx1">
              <a:lumMod val="85000"/>
              <a:lumOff val="15000"/>
              <a:alpha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9" name="Subtitle 2"/>
          <p:cNvSpPr txBox="1">
            <a:spLocks/>
          </p:cNvSpPr>
          <p:nvPr userDrawn="1"/>
        </p:nvSpPr>
        <p:spPr>
          <a:xfrm>
            <a:off x="2513645" y="6463743"/>
            <a:ext cx="399104" cy="235352"/>
          </a:xfrm>
          <a:prstGeom prst="rect">
            <a:avLst/>
          </a:prstGeom>
        </p:spPr>
        <p:txBody>
          <a:bodyPr vert="horz" lIns="0" tIns="0" rIns="0" bIns="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Bef>
                <a:spcPts val="0"/>
              </a:spcBef>
              <a:buFont typeface="Arial" panose="020B0604020202020204" pitchFamily="34" charset="0"/>
              <a:buNone/>
            </a:pPr>
            <a:fld id="{2F0291E0-0DF7-400C-BEBE-D6111823A29D}" type="slidenum">
              <a:rPr lang="en-US" sz="1300" b="1" smtClean="0">
                <a:solidFill>
                  <a:schemeClr val="bg1"/>
                </a:solidFill>
                <a:latin typeface="Arial" panose="020B0604020202020204" pitchFamily="34" charset="0"/>
                <a:cs typeface="Arial" panose="020B0604020202020204" pitchFamily="34" charset="0"/>
              </a:rPr>
              <a:pPr marL="0" indent="0">
                <a:spcBef>
                  <a:spcPts val="0"/>
                </a:spcBef>
                <a:buFont typeface="Arial" panose="020B0604020202020204" pitchFamily="34" charset="0"/>
                <a:buNone/>
              </a:pPr>
              <a:t>‹#›</a:t>
            </a:fld>
            <a:endParaRPr lang="en-US" sz="1300" b="1" dirty="0">
              <a:solidFill>
                <a:schemeClr val="bg1"/>
              </a:solidFill>
              <a:latin typeface="Arial" panose="020B0604020202020204" pitchFamily="34" charset="0"/>
              <a:cs typeface="Arial" panose="020B0604020202020204" pitchFamily="34" charset="0"/>
            </a:endParaRPr>
          </a:p>
        </p:txBody>
      </p:sp>
      <p:cxnSp>
        <p:nvCxnSpPr>
          <p:cNvPr id="21" name="Straight Connector 20"/>
          <p:cNvCxnSpPr/>
          <p:nvPr userDrawn="1"/>
        </p:nvCxnSpPr>
        <p:spPr>
          <a:xfrm>
            <a:off x="2126165" y="6198177"/>
            <a:ext cx="0" cy="667595"/>
          </a:xfrm>
          <a:prstGeom prst="line">
            <a:avLst/>
          </a:prstGeom>
          <a:ln w="50800">
            <a:solidFill>
              <a:schemeClr val="bg1"/>
            </a:solidFill>
          </a:ln>
        </p:spPr>
        <p:style>
          <a:lnRef idx="1">
            <a:schemeClr val="accent1"/>
          </a:lnRef>
          <a:fillRef idx="0">
            <a:schemeClr val="accent1"/>
          </a:fillRef>
          <a:effectRef idx="0">
            <a:schemeClr val="accent1"/>
          </a:effectRef>
          <a:fontRef idx="minor">
            <a:schemeClr val="tx1"/>
          </a:fontRef>
        </p:style>
      </p:cxnSp>
      <p:pic>
        <p:nvPicPr>
          <p:cNvPr id="10" name="Picture 9">
            <a:extLst>
              <a:ext uri="{FF2B5EF4-FFF2-40B4-BE49-F238E27FC236}">
                <a16:creationId xmlns:a16="http://schemas.microsoft.com/office/drawing/2014/main" id="{030E0AEE-8F7D-46DE-89BC-353ECFDC540D}"/>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22345" y="6340703"/>
            <a:ext cx="1234235" cy="395620"/>
          </a:xfrm>
          <a:prstGeom prst="rect">
            <a:avLst/>
          </a:prstGeom>
        </p:spPr>
      </p:pic>
    </p:spTree>
    <p:extLst>
      <p:ext uri="{BB962C8B-B14F-4D97-AF65-F5344CB8AC3E}">
        <p14:creationId xmlns:p14="http://schemas.microsoft.com/office/powerpoint/2010/main" val="395014387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8_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14821997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C764DE79-268F-4C1A-8933-263129D2AF90}" type="datetimeFigureOut">
              <a:rPr lang="en-US" dirty="0"/>
              <a:t>09/09/2024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298873713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C764DE79-268F-4C1A-8933-263129D2AF90}" type="datetimeFigureOut">
              <a:rPr lang="en-US" dirty="0"/>
              <a:t>09/09/2024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112282943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C764DE79-268F-4C1A-8933-263129D2AF90}" type="datetimeFigureOut">
              <a:rPr lang="en-US" dirty="0"/>
              <a:t>09/09/2024</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159220340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C764DE79-268F-4C1A-8933-263129D2AF90}" type="datetimeFigureOut">
              <a:rPr lang="en-US" dirty="0"/>
              <a:t>09/09/2024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136564273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764DE79-268F-4C1A-8933-263129D2AF90}" type="datetimeFigureOut">
              <a:rPr lang="en-US" dirty="0"/>
              <a:t>09/09/2024</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359383906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C764DE79-268F-4C1A-8933-263129D2AF90}" type="datetimeFigureOut">
              <a:rPr lang="en-US" dirty="0"/>
              <a:t>09/09/2024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398192886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C764DE79-268F-4C1A-8933-263129D2AF90}" type="datetimeFigureOut">
              <a:rPr lang="en-US" dirty="0"/>
              <a:t>09/09/2024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250534903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theme" Target="../theme/theme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764DE79-268F-4C1A-8933-263129D2AF90}" type="datetimeFigureOut">
              <a:rPr lang="en-US" dirty="0"/>
              <a:t>09/09/2024</a:t>
            </a:fld>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8F63A3B-78C7-47BE-AE5E-E10140E04643}" type="slidenum">
              <a:rPr lang="en-US" dirty="0"/>
              <a:t>‹#›</a:t>
            </a:fld>
            <a:endParaRPr lang="en-US" dirty="0"/>
          </a:p>
        </p:txBody>
      </p:sp>
      <p:sp>
        <p:nvSpPr>
          <p:cNvPr id="7" name="Subtitle 2">
            <a:extLst>
              <a:ext uri="{FF2B5EF4-FFF2-40B4-BE49-F238E27FC236}">
                <a16:creationId xmlns:a16="http://schemas.microsoft.com/office/drawing/2014/main" id="{E702CF00-3E7B-4B77-935C-3A40F1131302}"/>
              </a:ext>
            </a:extLst>
          </p:cNvPr>
          <p:cNvSpPr txBox="1">
            <a:spLocks/>
          </p:cNvSpPr>
          <p:nvPr userDrawn="1"/>
        </p:nvSpPr>
        <p:spPr>
          <a:xfrm>
            <a:off x="1524000" y="5446424"/>
            <a:ext cx="9144000" cy="751753"/>
          </a:xfrm>
          <a:prstGeom prst="rect">
            <a:avLst/>
          </a:prstGeom>
        </p:spPr>
        <p:txBody>
          <a:bodyPr vert="horz" lIns="0" tIns="0" rIns="0" bIns="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endParaRPr lang="en-US" sz="22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039164834"/>
      </p:ext>
    </p:extLst>
  </p:cSld>
  <p:clrMap bg1="lt1" tx1="dk1" bg2="lt2" tx2="dk2" accent1="accent1" accent2="accent2" accent3="accent3" accent4="accent4" accent5="accent5" accent6="accent6" hlink="hlink" folHlink="folHlink"/>
  <p:sldLayoutIdLst>
    <p:sldLayoutId id="2147483793" r:id="rId1"/>
    <p:sldLayoutId id="2147483794" r:id="rId2"/>
    <p:sldLayoutId id="2147483795" r:id="rId3"/>
    <p:sldLayoutId id="2147483796" r:id="rId4"/>
    <p:sldLayoutId id="2147483797" r:id="rId5"/>
    <p:sldLayoutId id="2147483798" r:id="rId6"/>
    <p:sldLayoutId id="2147483799" r:id="rId7"/>
    <p:sldLayoutId id="2147483800" r:id="rId8"/>
    <p:sldLayoutId id="2147483801" r:id="rId9"/>
    <p:sldLayoutId id="2147483802" r:id="rId10"/>
    <p:sldLayoutId id="2147483803" r:id="rId11"/>
    <p:sldLayoutId id="2147483804" r:id="rId12"/>
    <p:sldLayoutId id="2147483805" r:id="rId13"/>
    <p:sldLayoutId id="2147483763" r:id="rId14"/>
    <p:sldLayoutId id="2147483784" r:id="rId15"/>
    <p:sldLayoutId id="2147483786" r:id="rId16"/>
    <p:sldLayoutId id="2147483782" r:id="rId17"/>
    <p:sldLayoutId id="2147483787" r:id="rId18"/>
    <p:sldLayoutId id="2147483783" r:id="rId19"/>
    <p:sldLayoutId id="2147483789" r:id="rId20"/>
    <p:sldLayoutId id="2147483788" r:id="rId21"/>
    <p:sldLayoutId id="2147483790" r:id="rId22"/>
    <p:sldLayoutId id="2147483791" r:id="rId2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12.xml"/><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9.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3" Type="http://schemas.openxmlformats.org/officeDocument/2006/relationships/hyperlink" Target="https://inside.courts.wa.gov/index.cfm?fa=controller.showPage&amp;folder=travel&amp;file=conferencesAndTraining" TargetMode="External"/><Relationship Id="rId2" Type="http://schemas.openxmlformats.org/officeDocument/2006/relationships/hyperlink" Target="https://www.gsa.gov/travel/plan-book/per-diem-rates?gsaredirect=portalcategory" TargetMode="External"/><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3" Type="http://schemas.openxmlformats.org/officeDocument/2006/relationships/hyperlink" Target="https://www.gsa.gov/travel/plan-book/per-diem-rates?gsaredirect=portalcategory" TargetMode="External"/><Relationship Id="rId2" Type="http://schemas.openxmlformats.org/officeDocument/2006/relationships/hyperlink" Target="https://ofm.wa.gov/accounting/administrative-accounting-resources/travel/diem-rate-tables#:~:text=Privately%20owned%20vehicle%20mileage%20rate,as%20of%20January%201%2C%202024." TargetMode="External"/><Relationship Id="rId1" Type="http://schemas.openxmlformats.org/officeDocument/2006/relationships/slideLayout" Target="../slideLayouts/slideLayout14.xml"/><Relationship Id="rId4" Type="http://schemas.openxmlformats.org/officeDocument/2006/relationships/hyperlink" Target="https://inside.courts.wa.gov/index.cfm?fa=controller.showPage&amp;folder=aoc/financialServices/Travel&amp;file=mealsWithMeetingsReimbursement" TargetMode="External"/></Relationships>
</file>

<file path=ppt/slides/_rels/slide17.xml.rels><?xml version="1.0" encoding="UTF-8" standalone="yes"?>
<Relationships xmlns="http://schemas.openxmlformats.org/package/2006/relationships"><Relationship Id="rId2" Type="http://schemas.openxmlformats.org/officeDocument/2006/relationships/hyperlink" Target="https://helpx.adobe.com/acrobat/using/commenting-pdfs.html" TargetMode="External"/><Relationship Id="rId1" Type="http://schemas.openxmlformats.org/officeDocument/2006/relationships/slideLayout" Target="../slideLayouts/slideLayout17.xml"/></Relationships>
</file>

<file path=ppt/slides/_rels/slide18.xml.rels><?xml version="1.0" encoding="UTF-8" standalone="yes"?>
<Relationships xmlns="http://schemas.openxmlformats.org/package/2006/relationships"><Relationship Id="rId3" Type="http://schemas.openxmlformats.org/officeDocument/2006/relationships/hyperlink" Target="https://www.adobe.com/acrobat/online/merge-pdf.html" TargetMode="External"/><Relationship Id="rId2" Type="http://schemas.openxmlformats.org/officeDocument/2006/relationships/notesSlide" Target="../notesSlides/notesSlide10.xml"/><Relationship Id="rId1" Type="http://schemas.openxmlformats.org/officeDocument/2006/relationships/slideLayout" Target="../slideLayouts/slideLayout17.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9.xml"/></Relationships>
</file>

<file path=ppt/slides/_rels/slide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3" Type="http://schemas.openxmlformats.org/officeDocument/2006/relationships/hyperlink" Target="mailto:CLJTherapeuticCourtsApplications@courts.wa.gov" TargetMode="External"/><Relationship Id="rId2" Type="http://schemas.openxmlformats.org/officeDocument/2006/relationships/notesSlide" Target="../notesSlides/notesSlide12.xml"/><Relationship Id="rId1" Type="http://schemas.openxmlformats.org/officeDocument/2006/relationships/slideLayout" Target="../slideLayouts/slideLayout14.xml"/><Relationship Id="rId4" Type="http://schemas.openxmlformats.org/officeDocument/2006/relationships/hyperlink" Target="mailto:Payables@courts.wa.gov" TargetMode="Externa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22.xml.rels><?xml version="1.0" encoding="UTF-8" standalone="yes"?>
<Relationships xmlns="http://schemas.openxmlformats.org/package/2006/relationships"><Relationship Id="rId3" Type="http://schemas.openxmlformats.org/officeDocument/2006/relationships/hyperlink" Target="mailto:CLJTherapeuticCourtsApplications@courts.wa.gov" TargetMode="External"/><Relationship Id="rId2" Type="http://schemas.openxmlformats.org/officeDocument/2006/relationships/hyperlink" Target="mailto:payables@courts.wa.gov" TargetMode="External"/><Relationship Id="rId1" Type="http://schemas.openxmlformats.org/officeDocument/2006/relationships/slideLayout" Target="../slideLayouts/slideLayout17.xml"/></Relationships>
</file>

<file path=ppt/slides/_rels/slide23.xml.rels><?xml version="1.0" encoding="UTF-8" standalone="yes"?>
<Relationships xmlns="http://schemas.openxmlformats.org/package/2006/relationships"><Relationship Id="rId3" Type="http://schemas.openxmlformats.org/officeDocument/2006/relationships/hyperlink" Target="mailto:Payables@courts.wa.gov" TargetMode="External"/><Relationship Id="rId2" Type="http://schemas.openxmlformats.org/officeDocument/2006/relationships/notesSlide" Target="../notesSlides/notesSlide13.xml"/><Relationship Id="rId1" Type="http://schemas.openxmlformats.org/officeDocument/2006/relationships/slideLayout" Target="../slideLayouts/slideLayout14.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4.xml"/></Relationships>
</file>

<file path=ppt/slides/_rels/slide25.xml.rels><?xml version="1.0" encoding="UTF-8" standalone="yes"?>
<Relationships xmlns="http://schemas.openxmlformats.org/package/2006/relationships"><Relationship Id="rId3" Type="http://schemas.openxmlformats.org/officeDocument/2006/relationships/hyperlink" Target="mailto:CLJTherapeuticCourtsApplications@courts.wa.gov" TargetMode="External"/><Relationship Id="rId2" Type="http://schemas.openxmlformats.org/officeDocument/2006/relationships/hyperlink" Target="mailto:Payables@courts.wa.gov" TargetMode="External"/><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9.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14.xml"/><Relationship Id="rId4" Type="http://schemas.openxmlformats.org/officeDocument/2006/relationships/image" Target="../media/image7.jpeg"/></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4.xml"/><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5.xml"/><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6.xml"/><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7.xml"/><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p:cNvPicPr>
            <a:picLocks noChangeAspect="1"/>
          </p:cNvPicPr>
          <p:nvPr/>
        </p:nvPicPr>
        <p:blipFill rotWithShape="1">
          <a:blip r:embed="rId3" cstate="print">
            <a:extLst>
              <a:ext uri="{28A0092B-C50C-407E-A947-70E740481C1C}">
                <a14:useLocalDpi xmlns:a14="http://schemas.microsoft.com/office/drawing/2010/main" val="0"/>
              </a:ext>
            </a:extLst>
          </a:blip>
          <a:srcRect t="42332" r="1476" b="8673"/>
          <a:stretch/>
        </p:blipFill>
        <p:spPr>
          <a:xfrm>
            <a:off x="-33471" y="-2325771"/>
            <a:ext cx="12258942" cy="9183771"/>
          </a:xfrm>
          <a:prstGeom prst="rect">
            <a:avLst/>
          </a:prstGeom>
        </p:spPr>
      </p:pic>
      <p:sp>
        <p:nvSpPr>
          <p:cNvPr id="5" name="Rectangle 4"/>
          <p:cNvSpPr/>
          <p:nvPr/>
        </p:nvSpPr>
        <p:spPr>
          <a:xfrm>
            <a:off x="-33471" y="2993572"/>
            <a:ext cx="12258942" cy="1527035"/>
          </a:xfrm>
          <a:prstGeom prst="rect">
            <a:avLst/>
          </a:prstGeom>
          <a:solidFill>
            <a:srgbClr val="93699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a:extLst>
              <a:ext uri="{FF2B5EF4-FFF2-40B4-BE49-F238E27FC236}">
                <a16:creationId xmlns:a16="http://schemas.microsoft.com/office/drawing/2014/main" id="{AF2814CA-055E-4402-A691-10D39591D11E}"/>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550661" y="3229595"/>
            <a:ext cx="3090678" cy="1024130"/>
          </a:xfrm>
          <a:prstGeom prst="rect">
            <a:avLst/>
          </a:prstGeom>
        </p:spPr>
      </p:pic>
      <p:sp>
        <p:nvSpPr>
          <p:cNvPr id="12" name="Rectangle 11"/>
          <p:cNvSpPr/>
          <p:nvPr/>
        </p:nvSpPr>
        <p:spPr>
          <a:xfrm>
            <a:off x="-33470" y="4507620"/>
            <a:ext cx="12258942" cy="2350381"/>
          </a:xfrm>
          <a:prstGeom prst="rect">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idx="4294967295"/>
          </p:nvPr>
        </p:nvSpPr>
        <p:spPr>
          <a:xfrm>
            <a:off x="586930" y="5027525"/>
            <a:ext cx="10944010" cy="552450"/>
          </a:xfrm>
          <a:prstGeom prst="rect">
            <a:avLst/>
          </a:prstGeom>
        </p:spPr>
        <p:txBody>
          <a:bodyPr>
            <a:noAutofit/>
          </a:bodyPr>
          <a:lstStyle/>
          <a:p>
            <a:r>
              <a:rPr lang="en-US" sz="4000" b="1" dirty="0">
                <a:solidFill>
                  <a:schemeClr val="tx1">
                    <a:lumMod val="65000"/>
                    <a:lumOff val="35000"/>
                  </a:schemeClr>
                </a:solidFill>
                <a:latin typeface="Arial" panose="020B0604020202020204" pitchFamily="34" charset="0"/>
                <a:cs typeface="Arial" panose="020B0604020202020204" pitchFamily="34" charset="0"/>
              </a:rPr>
              <a:t>FY2025 CLJ Therapeutic Court A19 and Reimbursement Process</a:t>
            </a:r>
          </a:p>
        </p:txBody>
      </p:sp>
      <p:sp>
        <p:nvSpPr>
          <p:cNvPr id="6" name="Subtitle 2"/>
          <p:cNvSpPr txBox="1">
            <a:spLocks/>
          </p:cNvSpPr>
          <p:nvPr/>
        </p:nvSpPr>
        <p:spPr>
          <a:xfrm>
            <a:off x="2667000" y="5446424"/>
            <a:ext cx="6858000" cy="751753"/>
          </a:xfrm>
          <a:prstGeom prst="rect">
            <a:avLst/>
          </a:prstGeom>
        </p:spPr>
        <p:txBody>
          <a:bodyPr vert="horz" lIns="0" tIns="0" rIns="0" bIns="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endParaRPr lang="en-US" sz="2200" dirty="0">
              <a:latin typeface="Arial" panose="020B0604020202020204" pitchFamily="34" charset="0"/>
              <a:cs typeface="Arial" panose="020B0604020202020204" pitchFamily="34" charset="0"/>
            </a:endParaRPr>
          </a:p>
        </p:txBody>
      </p:sp>
      <p:sp>
        <p:nvSpPr>
          <p:cNvPr id="7" name="Subtitle 2"/>
          <p:cNvSpPr txBox="1">
            <a:spLocks/>
          </p:cNvSpPr>
          <p:nvPr/>
        </p:nvSpPr>
        <p:spPr>
          <a:xfrm>
            <a:off x="697808" y="5954433"/>
            <a:ext cx="6858000" cy="422561"/>
          </a:xfrm>
          <a:prstGeom prst="rect">
            <a:avLst/>
          </a:prstGeom>
        </p:spPr>
        <p:txBody>
          <a:bodyPr vert="horz" lIns="0" tIns="0" rIns="0" bIns="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Bef>
                <a:spcPts val="0"/>
              </a:spcBef>
              <a:buNone/>
            </a:pPr>
            <a:r>
              <a:rPr lang="en-US" sz="1400" b="1" dirty="0">
                <a:solidFill>
                  <a:schemeClr val="tx1">
                    <a:lumMod val="65000"/>
                    <a:lumOff val="35000"/>
                  </a:schemeClr>
                </a:solidFill>
                <a:latin typeface="Arial" panose="020B0604020202020204" pitchFamily="34" charset="0"/>
                <a:cs typeface="Arial" panose="020B0604020202020204" pitchFamily="34" charset="0"/>
              </a:rPr>
              <a:t>TJ Grace, Court Program Specialist, Behavioral Health Program</a:t>
            </a:r>
          </a:p>
          <a:p>
            <a:pPr marL="0" indent="0">
              <a:spcBef>
                <a:spcPts val="0"/>
              </a:spcBef>
              <a:buNone/>
            </a:pPr>
            <a:endParaRPr lang="en-US" sz="1400" dirty="0">
              <a:solidFill>
                <a:schemeClr val="tx1">
                  <a:lumMod val="75000"/>
                  <a:lumOff val="25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7051338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F66DD0-7FFD-44BE-B551-50E5E9EB36D6}"/>
              </a:ext>
            </a:extLst>
          </p:cNvPr>
          <p:cNvSpPr>
            <a:spLocks noGrp="1"/>
          </p:cNvSpPr>
          <p:nvPr>
            <p:ph type="title"/>
          </p:nvPr>
        </p:nvSpPr>
        <p:spPr/>
        <p:txBody>
          <a:bodyPr>
            <a:normAutofit fontScale="90000"/>
          </a:bodyPr>
          <a:lstStyle/>
          <a:p>
            <a:r>
              <a:rPr lang="en-US" dirty="0"/>
              <a:t>Required Info Recap</a:t>
            </a:r>
          </a:p>
        </p:txBody>
      </p:sp>
      <p:pic>
        <p:nvPicPr>
          <p:cNvPr id="5" name="Content Placeholder 4">
            <a:extLst>
              <a:ext uri="{FF2B5EF4-FFF2-40B4-BE49-F238E27FC236}">
                <a16:creationId xmlns:a16="http://schemas.microsoft.com/office/drawing/2014/main" id="{8F5B0431-0684-4973-8CF9-4873D9EC6A23}"/>
              </a:ext>
            </a:extLst>
          </p:cNvPr>
          <p:cNvPicPr>
            <a:picLocks noGrp="1" noChangeAspect="1"/>
          </p:cNvPicPr>
          <p:nvPr>
            <p:ph idx="1"/>
          </p:nvPr>
        </p:nvPicPr>
        <p:blipFill rotWithShape="1">
          <a:blip r:embed="rId2">
            <a:extLst>
              <a:ext uri="{28A0092B-C50C-407E-A947-70E740481C1C}">
                <a14:useLocalDpi xmlns:a14="http://schemas.microsoft.com/office/drawing/2010/main" val="0"/>
              </a:ext>
            </a:extLst>
          </a:blip>
          <a:srcRect t="3836" b="-1"/>
          <a:stretch/>
        </p:blipFill>
        <p:spPr>
          <a:xfrm>
            <a:off x="838200" y="1104900"/>
            <a:ext cx="6543772" cy="4963296"/>
          </a:xfrm>
        </p:spPr>
      </p:pic>
      <p:sp>
        <p:nvSpPr>
          <p:cNvPr id="3" name="TextBox 2">
            <a:extLst>
              <a:ext uri="{FF2B5EF4-FFF2-40B4-BE49-F238E27FC236}">
                <a16:creationId xmlns:a16="http://schemas.microsoft.com/office/drawing/2014/main" id="{32FD0063-048E-40D4-93ED-72E92F8708EC}"/>
              </a:ext>
            </a:extLst>
          </p:cNvPr>
          <p:cNvSpPr txBox="1"/>
          <p:nvPr/>
        </p:nvSpPr>
        <p:spPr>
          <a:xfrm>
            <a:off x="7774750" y="1324390"/>
            <a:ext cx="3343275" cy="4524315"/>
          </a:xfrm>
          <a:prstGeom prst="rect">
            <a:avLst/>
          </a:prstGeom>
          <a:noFill/>
        </p:spPr>
        <p:txBody>
          <a:bodyPr wrap="square" rtlCol="0">
            <a:spAutoFit/>
          </a:bodyPr>
          <a:lstStyle/>
          <a:p>
            <a:r>
              <a:rPr lang="en-US" sz="2400" dirty="0">
                <a:solidFill>
                  <a:schemeClr val="tx1">
                    <a:lumMod val="65000"/>
                    <a:lumOff val="35000"/>
                  </a:schemeClr>
                </a:solidFill>
                <a:latin typeface="Arial" panose="020B0604020202020204" pitchFamily="34" charset="0"/>
                <a:cs typeface="Arial" panose="020B0604020202020204" pitchFamily="34" charset="0"/>
              </a:rPr>
              <a:t>Submissions missing this information will be returned to the sender citing insufficient requirements. </a:t>
            </a:r>
          </a:p>
          <a:p>
            <a:endParaRPr lang="en-US" sz="2400" dirty="0">
              <a:solidFill>
                <a:schemeClr val="tx1">
                  <a:lumMod val="65000"/>
                  <a:lumOff val="35000"/>
                </a:schemeClr>
              </a:solidFill>
              <a:latin typeface="Arial" panose="020B0604020202020204" pitchFamily="34" charset="0"/>
              <a:cs typeface="Arial" panose="020B0604020202020204" pitchFamily="34" charset="0"/>
            </a:endParaRPr>
          </a:p>
          <a:p>
            <a:r>
              <a:rPr lang="en-US" sz="2400" dirty="0">
                <a:solidFill>
                  <a:schemeClr val="tx1">
                    <a:lumMod val="65000"/>
                    <a:lumOff val="35000"/>
                  </a:schemeClr>
                </a:solidFill>
                <a:latin typeface="Arial" panose="020B0604020202020204" pitchFamily="34" charset="0"/>
                <a:cs typeface="Arial" panose="020B0604020202020204" pitchFamily="34" charset="0"/>
              </a:rPr>
              <a:t>It’s important that you’re checking your submissions for accuracy and completeness before submitting. </a:t>
            </a:r>
          </a:p>
        </p:txBody>
      </p:sp>
    </p:spTree>
    <p:extLst>
      <p:ext uri="{BB962C8B-B14F-4D97-AF65-F5344CB8AC3E}">
        <p14:creationId xmlns:p14="http://schemas.microsoft.com/office/powerpoint/2010/main" val="18917241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0C0BB5-D049-4EEC-9D0A-E58A1294A75A}"/>
              </a:ext>
            </a:extLst>
          </p:cNvPr>
          <p:cNvSpPr>
            <a:spLocks noGrp="1"/>
          </p:cNvSpPr>
          <p:nvPr>
            <p:ph type="title"/>
          </p:nvPr>
        </p:nvSpPr>
        <p:spPr/>
        <p:txBody>
          <a:bodyPr>
            <a:normAutofit fontScale="90000"/>
          </a:bodyPr>
          <a:lstStyle/>
          <a:p>
            <a:r>
              <a:rPr lang="en-US" dirty="0"/>
              <a:t>A19 Form </a:t>
            </a:r>
          </a:p>
        </p:txBody>
      </p:sp>
      <p:sp>
        <p:nvSpPr>
          <p:cNvPr id="3" name="Content Placeholder 2">
            <a:extLst>
              <a:ext uri="{FF2B5EF4-FFF2-40B4-BE49-F238E27FC236}">
                <a16:creationId xmlns:a16="http://schemas.microsoft.com/office/drawing/2014/main" id="{E5B7A59D-50A1-4C44-8E5E-750483277CAC}"/>
              </a:ext>
            </a:extLst>
          </p:cNvPr>
          <p:cNvSpPr>
            <a:spLocks noGrp="1"/>
          </p:cNvSpPr>
          <p:nvPr>
            <p:ph idx="1"/>
          </p:nvPr>
        </p:nvSpPr>
        <p:spPr/>
        <p:txBody>
          <a:bodyPr>
            <a:normAutofit fontScale="92500" lnSpcReduction="10000"/>
          </a:bodyPr>
          <a:lstStyle/>
          <a:p>
            <a:r>
              <a:rPr lang="en-US" dirty="0"/>
              <a:t>Required info is included and listed in appropriate place</a:t>
            </a:r>
          </a:p>
          <a:p>
            <a:pPr marL="0" indent="0">
              <a:buNone/>
            </a:pPr>
            <a:endParaRPr lang="en-US" sz="1400" dirty="0"/>
          </a:p>
          <a:p>
            <a:r>
              <a:rPr lang="en-US" dirty="0"/>
              <a:t>One line item per purchase</a:t>
            </a:r>
          </a:p>
          <a:p>
            <a:pPr marL="0" indent="0">
              <a:buNone/>
            </a:pPr>
            <a:endParaRPr lang="en-US" sz="1400" dirty="0"/>
          </a:p>
          <a:p>
            <a:r>
              <a:rPr lang="en-US" dirty="0"/>
              <a:t>One A19 form per submission</a:t>
            </a:r>
          </a:p>
          <a:p>
            <a:pPr lvl="1"/>
            <a:r>
              <a:rPr lang="en-US" dirty="0"/>
              <a:t>You can choose to submit monthly OR quarterly depending on how your court functions</a:t>
            </a:r>
          </a:p>
          <a:p>
            <a:pPr lvl="1"/>
            <a:r>
              <a:rPr lang="en-US" dirty="0"/>
              <a:t>Include all expenses incurred for the reporting period onto one from</a:t>
            </a:r>
          </a:p>
          <a:p>
            <a:pPr marL="457200" lvl="1" indent="0">
              <a:buNone/>
            </a:pPr>
            <a:endParaRPr lang="en-US" sz="1300" dirty="0"/>
          </a:p>
          <a:p>
            <a:r>
              <a:rPr lang="en-US" dirty="0"/>
              <a:t>Add rows to your A19 form to add more line items</a:t>
            </a:r>
          </a:p>
          <a:p>
            <a:pPr lvl="1"/>
            <a:r>
              <a:rPr lang="en-US" sz="1900" dirty="0"/>
              <a:t>See instructional video</a:t>
            </a:r>
          </a:p>
          <a:p>
            <a:pPr lvl="1"/>
            <a:endParaRPr lang="en-US" sz="1100" dirty="0"/>
          </a:p>
        </p:txBody>
      </p:sp>
      <p:sp>
        <p:nvSpPr>
          <p:cNvPr id="4" name="Text Placeholder 3">
            <a:extLst>
              <a:ext uri="{FF2B5EF4-FFF2-40B4-BE49-F238E27FC236}">
                <a16:creationId xmlns:a16="http://schemas.microsoft.com/office/drawing/2014/main" id="{130D2307-1A25-43FB-97C4-235CA7E70B97}"/>
              </a:ext>
            </a:extLst>
          </p:cNvPr>
          <p:cNvSpPr>
            <a:spLocks noGrp="1"/>
          </p:cNvSpPr>
          <p:nvPr>
            <p:ph type="body" sz="quarter" idx="10"/>
          </p:nvPr>
        </p:nvSpPr>
        <p:spPr/>
        <p:txBody>
          <a:bodyPr>
            <a:normAutofit/>
          </a:bodyPr>
          <a:lstStyle/>
          <a:p>
            <a:r>
              <a:rPr lang="en-US" sz="2000" dirty="0"/>
              <a:t>Tips for Success</a:t>
            </a:r>
          </a:p>
        </p:txBody>
      </p:sp>
    </p:spTree>
    <p:extLst>
      <p:ext uri="{BB962C8B-B14F-4D97-AF65-F5344CB8AC3E}">
        <p14:creationId xmlns:p14="http://schemas.microsoft.com/office/powerpoint/2010/main" val="139949411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98FE7C1D-6DCA-4437-BAE6-81CD53DBAF56}"/>
              </a:ext>
            </a:extLst>
          </p:cNvPr>
          <p:cNvSpPr>
            <a:spLocks noGrp="1"/>
          </p:cNvSpPr>
          <p:nvPr>
            <p:ph type="body" sz="quarter" idx="10"/>
          </p:nvPr>
        </p:nvSpPr>
        <p:spPr/>
        <p:txBody>
          <a:bodyPr>
            <a:normAutofit fontScale="92500" lnSpcReduction="10000"/>
          </a:bodyPr>
          <a:lstStyle/>
          <a:p>
            <a:r>
              <a:rPr lang="en-US" dirty="0"/>
              <a:t>Backup Documentation</a:t>
            </a:r>
          </a:p>
        </p:txBody>
      </p:sp>
      <p:sp>
        <p:nvSpPr>
          <p:cNvPr id="3" name="Text Placeholder 2">
            <a:extLst>
              <a:ext uri="{FF2B5EF4-FFF2-40B4-BE49-F238E27FC236}">
                <a16:creationId xmlns:a16="http://schemas.microsoft.com/office/drawing/2014/main" id="{D9A75134-F677-4591-BC3D-B6F23D4AA350}"/>
              </a:ext>
            </a:extLst>
          </p:cNvPr>
          <p:cNvSpPr>
            <a:spLocks noGrp="1"/>
          </p:cNvSpPr>
          <p:nvPr>
            <p:ph type="body" sz="quarter" idx="11"/>
          </p:nvPr>
        </p:nvSpPr>
        <p:spPr/>
        <p:txBody>
          <a:bodyPr>
            <a:normAutofit lnSpcReduction="10000"/>
          </a:bodyPr>
          <a:lstStyle/>
          <a:p>
            <a:r>
              <a:rPr lang="en-US" dirty="0"/>
              <a:t>FY2025 CLJ Therapeutic Court A19 and Reimbursement Process</a:t>
            </a:r>
          </a:p>
        </p:txBody>
      </p:sp>
    </p:spTree>
    <p:extLst>
      <p:ext uri="{BB962C8B-B14F-4D97-AF65-F5344CB8AC3E}">
        <p14:creationId xmlns:p14="http://schemas.microsoft.com/office/powerpoint/2010/main" val="309381192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322C14-38E1-4E2A-B0D4-7186AA54EA68}"/>
              </a:ext>
            </a:extLst>
          </p:cNvPr>
          <p:cNvSpPr>
            <a:spLocks noGrp="1"/>
          </p:cNvSpPr>
          <p:nvPr>
            <p:ph type="title"/>
          </p:nvPr>
        </p:nvSpPr>
        <p:spPr/>
        <p:txBody>
          <a:bodyPr>
            <a:normAutofit fontScale="90000"/>
          </a:bodyPr>
          <a:lstStyle/>
          <a:p>
            <a:r>
              <a:rPr lang="en-US" dirty="0"/>
              <a:t>Backup Documentation</a:t>
            </a:r>
          </a:p>
        </p:txBody>
      </p:sp>
      <p:sp>
        <p:nvSpPr>
          <p:cNvPr id="3" name="Content Placeholder 2">
            <a:extLst>
              <a:ext uri="{FF2B5EF4-FFF2-40B4-BE49-F238E27FC236}">
                <a16:creationId xmlns:a16="http://schemas.microsoft.com/office/drawing/2014/main" id="{EAB4CA5B-AFE9-4304-A277-A87C2BFA7F13}"/>
              </a:ext>
            </a:extLst>
          </p:cNvPr>
          <p:cNvSpPr>
            <a:spLocks noGrp="1"/>
          </p:cNvSpPr>
          <p:nvPr>
            <p:ph idx="1"/>
          </p:nvPr>
        </p:nvSpPr>
        <p:spPr/>
        <p:txBody>
          <a:bodyPr>
            <a:normAutofit lnSpcReduction="10000"/>
          </a:bodyPr>
          <a:lstStyle/>
          <a:p>
            <a:r>
              <a:rPr lang="en-US" dirty="0"/>
              <a:t>Reimbursement requests document </a:t>
            </a:r>
          </a:p>
          <a:p>
            <a:pPr lvl="1"/>
            <a:r>
              <a:rPr lang="en-US" b="1" dirty="0"/>
              <a:t>what</a:t>
            </a:r>
            <a:r>
              <a:rPr lang="en-US" dirty="0"/>
              <a:t> you purchased, </a:t>
            </a:r>
          </a:p>
          <a:p>
            <a:pPr lvl="1"/>
            <a:r>
              <a:rPr lang="en-US" dirty="0"/>
              <a:t>that you </a:t>
            </a:r>
            <a:r>
              <a:rPr lang="en-US" b="1" dirty="0"/>
              <a:t>paid</a:t>
            </a:r>
            <a:r>
              <a:rPr lang="en-US" dirty="0"/>
              <a:t> for what you purchased, </a:t>
            </a:r>
          </a:p>
          <a:p>
            <a:pPr lvl="1"/>
            <a:r>
              <a:rPr lang="en-US" dirty="0"/>
              <a:t>and if appropriate, that you </a:t>
            </a:r>
            <a:r>
              <a:rPr lang="en-US" b="1" dirty="0"/>
              <a:t>received</a:t>
            </a:r>
            <a:r>
              <a:rPr lang="en-US" dirty="0"/>
              <a:t> what you purchased</a:t>
            </a:r>
          </a:p>
          <a:p>
            <a:r>
              <a:rPr lang="en-US" dirty="0"/>
              <a:t>For each cost that you request reimbursement for, backup documentation is required</a:t>
            </a:r>
          </a:p>
          <a:p>
            <a:r>
              <a:rPr lang="en-US" dirty="0"/>
              <a:t>Remember that you can only request reimbursement for purchases that are </a:t>
            </a:r>
            <a:r>
              <a:rPr lang="en-US" b="1" dirty="0"/>
              <a:t>either approved as part of the contract or approved in a written exception request </a:t>
            </a:r>
          </a:p>
          <a:p>
            <a:pPr lvl="1"/>
            <a:r>
              <a:rPr lang="en-US" dirty="0"/>
              <a:t>Refer to IAA Attachment B: Use of Funds for allowable and non-allowable expenses</a:t>
            </a:r>
          </a:p>
        </p:txBody>
      </p:sp>
    </p:spTree>
    <p:extLst>
      <p:ext uri="{BB962C8B-B14F-4D97-AF65-F5344CB8AC3E}">
        <p14:creationId xmlns:p14="http://schemas.microsoft.com/office/powerpoint/2010/main" val="7705294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0C0BB5-D049-4EEC-9D0A-E58A1294A75A}"/>
              </a:ext>
            </a:extLst>
          </p:cNvPr>
          <p:cNvSpPr>
            <a:spLocks noGrp="1"/>
          </p:cNvSpPr>
          <p:nvPr>
            <p:ph type="title"/>
          </p:nvPr>
        </p:nvSpPr>
        <p:spPr/>
        <p:txBody>
          <a:bodyPr>
            <a:normAutofit fontScale="90000"/>
          </a:bodyPr>
          <a:lstStyle/>
          <a:p>
            <a:r>
              <a:rPr lang="en-US" dirty="0"/>
              <a:t>Backup Documentation</a:t>
            </a:r>
          </a:p>
        </p:txBody>
      </p:sp>
      <p:sp>
        <p:nvSpPr>
          <p:cNvPr id="3" name="Content Placeholder 2">
            <a:extLst>
              <a:ext uri="{FF2B5EF4-FFF2-40B4-BE49-F238E27FC236}">
                <a16:creationId xmlns:a16="http://schemas.microsoft.com/office/drawing/2014/main" id="{E5B7A59D-50A1-4C44-8E5E-750483277CAC}"/>
              </a:ext>
            </a:extLst>
          </p:cNvPr>
          <p:cNvSpPr>
            <a:spLocks noGrp="1"/>
          </p:cNvSpPr>
          <p:nvPr>
            <p:ph idx="1"/>
          </p:nvPr>
        </p:nvSpPr>
        <p:spPr/>
        <p:txBody>
          <a:bodyPr>
            <a:normAutofit fontScale="92500" lnSpcReduction="10000"/>
          </a:bodyPr>
          <a:lstStyle/>
          <a:p>
            <a:pPr marL="0" indent="0">
              <a:buNone/>
            </a:pPr>
            <a:r>
              <a:rPr lang="en-US" sz="3000" b="1" dirty="0"/>
              <a:t>What’s required by Spending Category</a:t>
            </a:r>
          </a:p>
          <a:p>
            <a:r>
              <a:rPr lang="en-US" dirty="0"/>
              <a:t>Personnel Costs</a:t>
            </a:r>
          </a:p>
          <a:p>
            <a:pPr lvl="1"/>
            <a:r>
              <a:rPr lang="en-US" dirty="0"/>
              <a:t>Paystubs, payroll reports, or accounting reports</a:t>
            </a:r>
          </a:p>
          <a:p>
            <a:pPr lvl="1"/>
            <a:r>
              <a:rPr lang="en-US" dirty="0"/>
              <a:t>Must have pay period start and end dates</a:t>
            </a:r>
          </a:p>
          <a:p>
            <a:r>
              <a:rPr lang="en-US" dirty="0"/>
              <a:t>Staff Equipment &amp; Technology, Treatment Services, Recovery Supports</a:t>
            </a:r>
          </a:p>
          <a:p>
            <a:pPr lvl="1"/>
            <a:r>
              <a:rPr lang="en-US" dirty="0"/>
              <a:t>Invoices and/or receipts</a:t>
            </a:r>
          </a:p>
          <a:p>
            <a:pPr lvl="2"/>
            <a:r>
              <a:rPr lang="en-US" dirty="0"/>
              <a:t>Must have vendor name,</a:t>
            </a:r>
          </a:p>
          <a:p>
            <a:pPr lvl="2"/>
            <a:r>
              <a:rPr lang="en-US" dirty="0"/>
              <a:t>Date of service or invoice date, and </a:t>
            </a:r>
          </a:p>
          <a:p>
            <a:pPr lvl="2"/>
            <a:r>
              <a:rPr lang="en-US" dirty="0"/>
              <a:t>Description of services rendered/purchased</a:t>
            </a:r>
          </a:p>
          <a:p>
            <a:pPr lvl="1"/>
            <a:r>
              <a:rPr lang="en-US" dirty="0"/>
              <a:t>Don’t include every page of invoice unless has callouts for specific charges</a:t>
            </a:r>
          </a:p>
          <a:p>
            <a:pPr lvl="1"/>
            <a:endParaRPr lang="en-US" dirty="0"/>
          </a:p>
          <a:p>
            <a:pPr lvl="1"/>
            <a:endParaRPr lang="en-US" dirty="0"/>
          </a:p>
          <a:p>
            <a:endParaRPr lang="en-US" dirty="0"/>
          </a:p>
          <a:p>
            <a:pPr lvl="1"/>
            <a:endParaRPr lang="en-US" dirty="0"/>
          </a:p>
        </p:txBody>
      </p:sp>
    </p:spTree>
    <p:extLst>
      <p:ext uri="{BB962C8B-B14F-4D97-AF65-F5344CB8AC3E}">
        <p14:creationId xmlns:p14="http://schemas.microsoft.com/office/powerpoint/2010/main" val="196897281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0C0BB5-D049-4EEC-9D0A-E58A1294A75A}"/>
              </a:ext>
            </a:extLst>
          </p:cNvPr>
          <p:cNvSpPr>
            <a:spLocks noGrp="1"/>
          </p:cNvSpPr>
          <p:nvPr>
            <p:ph type="title"/>
          </p:nvPr>
        </p:nvSpPr>
        <p:spPr/>
        <p:txBody>
          <a:bodyPr>
            <a:normAutofit fontScale="90000"/>
          </a:bodyPr>
          <a:lstStyle/>
          <a:p>
            <a:r>
              <a:rPr lang="en-US" dirty="0"/>
              <a:t>Backup Documentation</a:t>
            </a:r>
          </a:p>
        </p:txBody>
      </p:sp>
      <p:sp>
        <p:nvSpPr>
          <p:cNvPr id="3" name="Content Placeholder 2">
            <a:extLst>
              <a:ext uri="{FF2B5EF4-FFF2-40B4-BE49-F238E27FC236}">
                <a16:creationId xmlns:a16="http://schemas.microsoft.com/office/drawing/2014/main" id="{E5B7A59D-50A1-4C44-8E5E-750483277CAC}"/>
              </a:ext>
            </a:extLst>
          </p:cNvPr>
          <p:cNvSpPr>
            <a:spLocks noGrp="1"/>
          </p:cNvSpPr>
          <p:nvPr>
            <p:ph idx="1"/>
          </p:nvPr>
        </p:nvSpPr>
        <p:spPr>
          <a:xfrm>
            <a:off x="742310" y="1156854"/>
            <a:ext cx="11449690" cy="4863936"/>
          </a:xfrm>
        </p:spPr>
        <p:txBody>
          <a:bodyPr>
            <a:normAutofit lnSpcReduction="10000"/>
          </a:bodyPr>
          <a:lstStyle/>
          <a:p>
            <a:pPr marL="0" indent="0">
              <a:buNone/>
            </a:pPr>
            <a:r>
              <a:rPr lang="en-US" b="1" dirty="0"/>
              <a:t>What’s required by Spending Category</a:t>
            </a:r>
          </a:p>
          <a:p>
            <a:r>
              <a:rPr lang="en-US" dirty="0"/>
              <a:t>Team Training &amp; Travel</a:t>
            </a:r>
          </a:p>
          <a:p>
            <a:pPr lvl="1"/>
            <a:r>
              <a:rPr lang="en-US" dirty="0"/>
              <a:t>Conference Registration Fees &amp; Memberships</a:t>
            </a:r>
          </a:p>
          <a:p>
            <a:pPr lvl="2"/>
            <a:r>
              <a:rPr lang="en-US" dirty="0"/>
              <a:t>Original receipt with vendor name, name of registrant(s), date of purchase</a:t>
            </a:r>
          </a:p>
          <a:p>
            <a:pPr lvl="1"/>
            <a:r>
              <a:rPr lang="en-US" dirty="0"/>
              <a:t>Lodging</a:t>
            </a:r>
          </a:p>
          <a:p>
            <a:pPr lvl="2"/>
            <a:r>
              <a:rPr lang="en-US" dirty="0"/>
              <a:t>Reimbursed at established </a:t>
            </a:r>
            <a:r>
              <a:rPr lang="en-US" dirty="0">
                <a:hlinkClick r:id="rId2"/>
              </a:rPr>
              <a:t>per diem rate</a:t>
            </a:r>
            <a:r>
              <a:rPr lang="en-US" dirty="0"/>
              <a:t>, exceptions require pre-approval</a:t>
            </a:r>
          </a:p>
          <a:p>
            <a:pPr lvl="2"/>
            <a:r>
              <a:rPr lang="en-US" dirty="0"/>
              <a:t>Original receipt with traveler name, dates of stay, total amount charged to payment method</a:t>
            </a:r>
          </a:p>
          <a:p>
            <a:pPr lvl="1"/>
            <a:r>
              <a:rPr lang="en-US" dirty="0"/>
              <a:t>Transportation &amp; Parking over $50</a:t>
            </a:r>
          </a:p>
          <a:p>
            <a:pPr lvl="2"/>
            <a:r>
              <a:rPr lang="en-US" dirty="0"/>
              <a:t>Original receipts</a:t>
            </a:r>
          </a:p>
          <a:p>
            <a:pPr lvl="2"/>
            <a:r>
              <a:rPr lang="en-US" dirty="0"/>
              <a:t>Keep tips under 15% </a:t>
            </a:r>
          </a:p>
          <a:p>
            <a:pPr lvl="2"/>
            <a:r>
              <a:rPr lang="en-US" dirty="0"/>
              <a:t>No reimbursement for travel to/from places of entertainment</a:t>
            </a:r>
          </a:p>
          <a:p>
            <a:pPr lvl="2"/>
            <a:r>
              <a:rPr lang="en-US" dirty="0"/>
              <a:t>No reimbursement for travel to dinners outside of </a:t>
            </a:r>
            <a:r>
              <a:rPr lang="en-US" dirty="0">
                <a:hlinkClick r:id="rId3"/>
              </a:rPr>
              <a:t>meal periods</a:t>
            </a:r>
            <a:endParaRPr lang="en-US" dirty="0"/>
          </a:p>
          <a:p>
            <a:pPr lvl="1"/>
            <a:endParaRPr lang="en-US" dirty="0"/>
          </a:p>
          <a:p>
            <a:pPr lvl="1"/>
            <a:endParaRPr lang="en-US" dirty="0"/>
          </a:p>
          <a:p>
            <a:pPr lvl="1"/>
            <a:endParaRPr lang="en-US" dirty="0"/>
          </a:p>
          <a:p>
            <a:endParaRPr lang="en-US" dirty="0"/>
          </a:p>
          <a:p>
            <a:pPr lvl="1"/>
            <a:endParaRPr lang="en-US" dirty="0"/>
          </a:p>
        </p:txBody>
      </p:sp>
    </p:spTree>
    <p:extLst>
      <p:ext uri="{BB962C8B-B14F-4D97-AF65-F5344CB8AC3E}">
        <p14:creationId xmlns:p14="http://schemas.microsoft.com/office/powerpoint/2010/main" val="85456576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0C0BB5-D049-4EEC-9D0A-E58A1294A75A}"/>
              </a:ext>
            </a:extLst>
          </p:cNvPr>
          <p:cNvSpPr>
            <a:spLocks noGrp="1"/>
          </p:cNvSpPr>
          <p:nvPr>
            <p:ph type="title"/>
          </p:nvPr>
        </p:nvSpPr>
        <p:spPr/>
        <p:txBody>
          <a:bodyPr>
            <a:normAutofit fontScale="90000"/>
          </a:bodyPr>
          <a:lstStyle/>
          <a:p>
            <a:r>
              <a:rPr lang="en-US" dirty="0"/>
              <a:t>Backup Documentation</a:t>
            </a:r>
          </a:p>
        </p:txBody>
      </p:sp>
      <p:sp>
        <p:nvSpPr>
          <p:cNvPr id="3" name="Content Placeholder 2">
            <a:extLst>
              <a:ext uri="{FF2B5EF4-FFF2-40B4-BE49-F238E27FC236}">
                <a16:creationId xmlns:a16="http://schemas.microsoft.com/office/drawing/2014/main" id="{E5B7A59D-50A1-4C44-8E5E-750483277CAC}"/>
              </a:ext>
            </a:extLst>
          </p:cNvPr>
          <p:cNvSpPr>
            <a:spLocks noGrp="1"/>
          </p:cNvSpPr>
          <p:nvPr>
            <p:ph idx="1"/>
          </p:nvPr>
        </p:nvSpPr>
        <p:spPr/>
        <p:txBody>
          <a:bodyPr>
            <a:normAutofit lnSpcReduction="10000"/>
          </a:bodyPr>
          <a:lstStyle/>
          <a:p>
            <a:pPr marL="0" indent="0">
              <a:buNone/>
            </a:pPr>
            <a:r>
              <a:rPr lang="en-US" b="1" dirty="0"/>
              <a:t>What’s required by Spending Category</a:t>
            </a:r>
          </a:p>
          <a:p>
            <a:r>
              <a:rPr lang="en-US" dirty="0"/>
              <a:t>Team Training &amp; Travel continued</a:t>
            </a:r>
          </a:p>
          <a:p>
            <a:pPr lvl="1"/>
            <a:r>
              <a:rPr lang="en-US" dirty="0"/>
              <a:t>Court travel advance or travel reimbursement forms</a:t>
            </a:r>
          </a:p>
          <a:p>
            <a:pPr lvl="2"/>
            <a:r>
              <a:rPr lang="en-US" dirty="0"/>
              <a:t>Name of traveler, date approved/reimbursed</a:t>
            </a:r>
          </a:p>
          <a:p>
            <a:pPr lvl="2"/>
            <a:r>
              <a:rPr lang="en-US" dirty="0"/>
              <a:t>Don’t include mileage documentation. Charged at </a:t>
            </a:r>
            <a:r>
              <a:rPr lang="en-US" dirty="0">
                <a:hlinkClick r:id="rId2"/>
              </a:rPr>
              <a:t>established mileage rate</a:t>
            </a:r>
            <a:endParaRPr lang="en-US" dirty="0"/>
          </a:p>
          <a:p>
            <a:r>
              <a:rPr lang="en-US" dirty="0"/>
              <a:t>Meals while in Travel Status</a:t>
            </a:r>
          </a:p>
          <a:p>
            <a:pPr lvl="1"/>
            <a:r>
              <a:rPr lang="en-US" dirty="0"/>
              <a:t>Don’t include receipts for meals. Charged at established </a:t>
            </a:r>
            <a:r>
              <a:rPr lang="en-US" dirty="0">
                <a:hlinkClick r:id="rId3"/>
              </a:rPr>
              <a:t>per diem rate</a:t>
            </a:r>
            <a:endParaRPr lang="en-US" dirty="0"/>
          </a:p>
          <a:p>
            <a:r>
              <a:rPr lang="en-US" dirty="0"/>
              <a:t>Meals with Meetings</a:t>
            </a:r>
          </a:p>
          <a:p>
            <a:pPr lvl="1"/>
            <a:r>
              <a:rPr lang="en-US" dirty="0"/>
              <a:t>Use </a:t>
            </a:r>
            <a:r>
              <a:rPr lang="en-US" dirty="0">
                <a:hlinkClick r:id="rId4"/>
              </a:rPr>
              <a:t>AOC policy </a:t>
            </a:r>
            <a:r>
              <a:rPr lang="en-US" dirty="0"/>
              <a:t>or your court’s policy</a:t>
            </a:r>
          </a:p>
          <a:p>
            <a:pPr lvl="1"/>
            <a:r>
              <a:rPr lang="en-US" dirty="0"/>
              <a:t>Must include sign-up sheet or list of attendees</a:t>
            </a:r>
          </a:p>
          <a:p>
            <a:pPr lvl="1"/>
            <a:endParaRPr lang="en-US" dirty="0"/>
          </a:p>
          <a:p>
            <a:endParaRPr lang="en-US" dirty="0"/>
          </a:p>
          <a:p>
            <a:pPr lvl="1"/>
            <a:endParaRPr lang="en-US" dirty="0"/>
          </a:p>
        </p:txBody>
      </p:sp>
    </p:spTree>
    <p:extLst>
      <p:ext uri="{BB962C8B-B14F-4D97-AF65-F5344CB8AC3E}">
        <p14:creationId xmlns:p14="http://schemas.microsoft.com/office/powerpoint/2010/main" val="69472193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0C0BB5-D049-4EEC-9D0A-E58A1294A75A}"/>
              </a:ext>
            </a:extLst>
          </p:cNvPr>
          <p:cNvSpPr>
            <a:spLocks noGrp="1"/>
          </p:cNvSpPr>
          <p:nvPr>
            <p:ph type="title"/>
          </p:nvPr>
        </p:nvSpPr>
        <p:spPr/>
        <p:txBody>
          <a:bodyPr>
            <a:normAutofit fontScale="90000"/>
          </a:bodyPr>
          <a:lstStyle/>
          <a:p>
            <a:r>
              <a:rPr lang="en-US" dirty="0"/>
              <a:t>Backup Documentation</a:t>
            </a:r>
          </a:p>
        </p:txBody>
      </p:sp>
      <p:sp>
        <p:nvSpPr>
          <p:cNvPr id="3" name="Content Placeholder 2">
            <a:extLst>
              <a:ext uri="{FF2B5EF4-FFF2-40B4-BE49-F238E27FC236}">
                <a16:creationId xmlns:a16="http://schemas.microsoft.com/office/drawing/2014/main" id="{E5B7A59D-50A1-4C44-8E5E-750483277CAC}"/>
              </a:ext>
            </a:extLst>
          </p:cNvPr>
          <p:cNvSpPr>
            <a:spLocks noGrp="1"/>
          </p:cNvSpPr>
          <p:nvPr>
            <p:ph idx="1"/>
          </p:nvPr>
        </p:nvSpPr>
        <p:spPr/>
        <p:txBody>
          <a:bodyPr>
            <a:normAutofit/>
          </a:bodyPr>
          <a:lstStyle/>
          <a:p>
            <a:r>
              <a:rPr lang="en-US" dirty="0"/>
              <a:t>Call out amount charged to funding using marker or pen</a:t>
            </a:r>
          </a:p>
          <a:p>
            <a:pPr lvl="1"/>
            <a:r>
              <a:rPr lang="en-US" dirty="0"/>
              <a:t>If marking up paper copy before scanning, use permanent marker, not a highlighter which doesn’t translate in a scan</a:t>
            </a:r>
          </a:p>
          <a:p>
            <a:pPr lvl="1"/>
            <a:r>
              <a:rPr lang="en-US" dirty="0"/>
              <a:t>Use Adobe Acrobat features to </a:t>
            </a:r>
            <a:r>
              <a:rPr lang="en-US" dirty="0">
                <a:hlinkClick r:id="rId2"/>
              </a:rPr>
              <a:t>add comments, highlight, etc</a:t>
            </a:r>
            <a:r>
              <a:rPr lang="en-US" dirty="0"/>
              <a:t>. </a:t>
            </a:r>
          </a:p>
          <a:p>
            <a:r>
              <a:rPr lang="en-US" dirty="0"/>
              <a:t>Ensure minimal, accurate and legible documentation</a:t>
            </a:r>
          </a:p>
          <a:p>
            <a:pPr lvl="1"/>
            <a:r>
              <a:rPr lang="en-US" dirty="0"/>
              <a:t>Only include required backup documents, remove blank pages, excess pages</a:t>
            </a:r>
          </a:p>
          <a:p>
            <a:pPr lvl="1"/>
            <a:r>
              <a:rPr lang="en-US" dirty="0"/>
              <a:t>If receipt is hard to read, mark it up so we can interpret it</a:t>
            </a:r>
          </a:p>
          <a:p>
            <a:pPr lvl="1"/>
            <a:r>
              <a:rPr lang="en-US" dirty="0"/>
              <a:t>Ensure the invoice dates are within the reporting period</a:t>
            </a:r>
          </a:p>
          <a:p>
            <a:endParaRPr lang="en-US" dirty="0"/>
          </a:p>
          <a:p>
            <a:pPr lvl="1"/>
            <a:endParaRPr lang="en-US" dirty="0"/>
          </a:p>
        </p:txBody>
      </p:sp>
      <p:sp>
        <p:nvSpPr>
          <p:cNvPr id="4" name="Text Placeholder 3">
            <a:extLst>
              <a:ext uri="{FF2B5EF4-FFF2-40B4-BE49-F238E27FC236}">
                <a16:creationId xmlns:a16="http://schemas.microsoft.com/office/drawing/2014/main" id="{F0C20BAB-F586-45A8-BEFD-C55C3512A4FB}"/>
              </a:ext>
            </a:extLst>
          </p:cNvPr>
          <p:cNvSpPr>
            <a:spLocks noGrp="1"/>
          </p:cNvSpPr>
          <p:nvPr>
            <p:ph type="body" sz="quarter" idx="10"/>
          </p:nvPr>
        </p:nvSpPr>
        <p:spPr/>
        <p:txBody>
          <a:bodyPr>
            <a:normAutofit/>
          </a:bodyPr>
          <a:lstStyle/>
          <a:p>
            <a:r>
              <a:rPr lang="en-US" sz="2000" dirty="0"/>
              <a:t>Tips for Success</a:t>
            </a:r>
          </a:p>
        </p:txBody>
      </p:sp>
    </p:spTree>
    <p:extLst>
      <p:ext uri="{BB962C8B-B14F-4D97-AF65-F5344CB8AC3E}">
        <p14:creationId xmlns:p14="http://schemas.microsoft.com/office/powerpoint/2010/main" val="91760163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0C0BB5-D049-4EEC-9D0A-E58A1294A75A}"/>
              </a:ext>
            </a:extLst>
          </p:cNvPr>
          <p:cNvSpPr>
            <a:spLocks noGrp="1"/>
          </p:cNvSpPr>
          <p:nvPr>
            <p:ph type="title"/>
          </p:nvPr>
        </p:nvSpPr>
        <p:spPr/>
        <p:txBody>
          <a:bodyPr>
            <a:normAutofit fontScale="90000"/>
          </a:bodyPr>
          <a:lstStyle/>
          <a:p>
            <a:r>
              <a:rPr lang="en-US" dirty="0"/>
              <a:t>Backup Documentation</a:t>
            </a:r>
          </a:p>
        </p:txBody>
      </p:sp>
      <p:sp>
        <p:nvSpPr>
          <p:cNvPr id="3" name="Content Placeholder 2">
            <a:extLst>
              <a:ext uri="{FF2B5EF4-FFF2-40B4-BE49-F238E27FC236}">
                <a16:creationId xmlns:a16="http://schemas.microsoft.com/office/drawing/2014/main" id="{E5B7A59D-50A1-4C44-8E5E-750483277CAC}"/>
              </a:ext>
            </a:extLst>
          </p:cNvPr>
          <p:cNvSpPr>
            <a:spLocks noGrp="1"/>
          </p:cNvSpPr>
          <p:nvPr>
            <p:ph idx="1"/>
          </p:nvPr>
        </p:nvSpPr>
        <p:spPr/>
        <p:txBody>
          <a:bodyPr>
            <a:normAutofit/>
          </a:bodyPr>
          <a:lstStyle/>
          <a:p>
            <a:r>
              <a:rPr lang="en-US" dirty="0"/>
              <a:t>Compile backup documents and A19 form into one PDF</a:t>
            </a:r>
          </a:p>
          <a:p>
            <a:pPr lvl="1"/>
            <a:r>
              <a:rPr lang="en-US" dirty="0"/>
              <a:t>Insert in order by date, same order as A19 line items</a:t>
            </a:r>
          </a:p>
          <a:p>
            <a:pPr lvl="1"/>
            <a:r>
              <a:rPr lang="en-US" dirty="0"/>
              <a:t>Convert Word, Excel, other formats to PDF</a:t>
            </a:r>
          </a:p>
          <a:p>
            <a:pPr lvl="1"/>
            <a:r>
              <a:rPr lang="en-US" dirty="0"/>
              <a:t>If you don’t have Adobe Pro, </a:t>
            </a:r>
            <a:r>
              <a:rPr lang="en-US" dirty="0">
                <a:hlinkClick r:id="rId3"/>
              </a:rPr>
              <a:t>combine multiple files online</a:t>
            </a:r>
            <a:endParaRPr lang="en-US" dirty="0"/>
          </a:p>
          <a:p>
            <a:pPr lvl="1"/>
            <a:endParaRPr lang="en-US" dirty="0"/>
          </a:p>
          <a:p>
            <a:pPr marL="457200" lvl="1" indent="0">
              <a:buNone/>
            </a:pPr>
            <a:endParaRPr lang="en-US" dirty="0"/>
          </a:p>
          <a:p>
            <a:pPr marL="457200" lvl="1" indent="0">
              <a:buNone/>
            </a:pPr>
            <a:endParaRPr lang="en-US" dirty="0"/>
          </a:p>
          <a:p>
            <a:pPr marL="0" indent="0">
              <a:buNone/>
            </a:pPr>
            <a:r>
              <a:rPr lang="en-US" sz="1800" dirty="0"/>
              <a:t>See instructional video</a:t>
            </a:r>
            <a:endParaRPr lang="en-US" dirty="0"/>
          </a:p>
          <a:p>
            <a:endParaRPr lang="en-US" dirty="0"/>
          </a:p>
          <a:p>
            <a:pPr lvl="1"/>
            <a:endParaRPr lang="en-US" dirty="0"/>
          </a:p>
        </p:txBody>
      </p:sp>
      <p:sp>
        <p:nvSpPr>
          <p:cNvPr id="4" name="Text Placeholder 3">
            <a:extLst>
              <a:ext uri="{FF2B5EF4-FFF2-40B4-BE49-F238E27FC236}">
                <a16:creationId xmlns:a16="http://schemas.microsoft.com/office/drawing/2014/main" id="{C31B104F-60EC-4893-9352-A1737B6ABF69}"/>
              </a:ext>
            </a:extLst>
          </p:cNvPr>
          <p:cNvSpPr>
            <a:spLocks noGrp="1"/>
          </p:cNvSpPr>
          <p:nvPr>
            <p:ph type="body" sz="quarter" idx="10"/>
          </p:nvPr>
        </p:nvSpPr>
        <p:spPr/>
        <p:txBody>
          <a:bodyPr>
            <a:normAutofit/>
          </a:bodyPr>
          <a:lstStyle/>
          <a:p>
            <a:r>
              <a:rPr lang="en-US" sz="2000" dirty="0"/>
              <a:t>Tips for Success</a:t>
            </a:r>
          </a:p>
        </p:txBody>
      </p:sp>
    </p:spTree>
    <p:extLst>
      <p:ext uri="{BB962C8B-B14F-4D97-AF65-F5344CB8AC3E}">
        <p14:creationId xmlns:p14="http://schemas.microsoft.com/office/powerpoint/2010/main" val="60148906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98FE7C1D-6DCA-4437-BAE6-81CD53DBAF56}"/>
              </a:ext>
            </a:extLst>
          </p:cNvPr>
          <p:cNvSpPr>
            <a:spLocks noGrp="1"/>
          </p:cNvSpPr>
          <p:nvPr>
            <p:ph type="body" sz="quarter" idx="10"/>
          </p:nvPr>
        </p:nvSpPr>
        <p:spPr/>
        <p:txBody>
          <a:bodyPr>
            <a:normAutofit fontScale="92500" lnSpcReduction="10000"/>
          </a:bodyPr>
          <a:lstStyle/>
          <a:p>
            <a:r>
              <a:rPr lang="en-US" dirty="0"/>
              <a:t>Reimbursement Request Submission</a:t>
            </a:r>
          </a:p>
        </p:txBody>
      </p:sp>
      <p:sp>
        <p:nvSpPr>
          <p:cNvPr id="3" name="Text Placeholder 2">
            <a:extLst>
              <a:ext uri="{FF2B5EF4-FFF2-40B4-BE49-F238E27FC236}">
                <a16:creationId xmlns:a16="http://schemas.microsoft.com/office/drawing/2014/main" id="{D9A75134-F677-4591-BC3D-B6F23D4AA350}"/>
              </a:ext>
            </a:extLst>
          </p:cNvPr>
          <p:cNvSpPr>
            <a:spLocks noGrp="1"/>
          </p:cNvSpPr>
          <p:nvPr>
            <p:ph type="body" sz="quarter" idx="11"/>
          </p:nvPr>
        </p:nvSpPr>
        <p:spPr/>
        <p:txBody>
          <a:bodyPr>
            <a:normAutofit lnSpcReduction="10000"/>
          </a:bodyPr>
          <a:lstStyle/>
          <a:p>
            <a:r>
              <a:rPr lang="en-US" dirty="0"/>
              <a:t>FY2025 CLJ Therapeutic Court A19 and Reimbursement Process</a:t>
            </a:r>
          </a:p>
        </p:txBody>
      </p:sp>
    </p:spTree>
    <p:extLst>
      <p:ext uri="{BB962C8B-B14F-4D97-AF65-F5344CB8AC3E}">
        <p14:creationId xmlns:p14="http://schemas.microsoft.com/office/powerpoint/2010/main" val="381942651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D5444C-825B-4CF6-A4B2-0BC09E69B54E}"/>
              </a:ext>
            </a:extLst>
          </p:cNvPr>
          <p:cNvSpPr>
            <a:spLocks noGrp="1"/>
          </p:cNvSpPr>
          <p:nvPr>
            <p:ph type="title"/>
          </p:nvPr>
        </p:nvSpPr>
        <p:spPr/>
        <p:txBody>
          <a:bodyPr>
            <a:normAutofit fontScale="90000"/>
          </a:bodyPr>
          <a:lstStyle/>
          <a:p>
            <a:r>
              <a:rPr lang="en-US" dirty="0"/>
              <a:t>Intros and Ice Breaker	</a:t>
            </a:r>
          </a:p>
        </p:txBody>
      </p:sp>
      <p:sp>
        <p:nvSpPr>
          <p:cNvPr id="3" name="Content Placeholder 2">
            <a:extLst>
              <a:ext uri="{FF2B5EF4-FFF2-40B4-BE49-F238E27FC236}">
                <a16:creationId xmlns:a16="http://schemas.microsoft.com/office/drawing/2014/main" id="{D836321E-1404-48F5-B9AE-64D969BEC542}"/>
              </a:ext>
            </a:extLst>
          </p:cNvPr>
          <p:cNvSpPr>
            <a:spLocks noGrp="1"/>
          </p:cNvSpPr>
          <p:nvPr>
            <p:ph idx="1"/>
          </p:nvPr>
        </p:nvSpPr>
        <p:spPr>
          <a:xfrm>
            <a:off x="742310" y="1156854"/>
            <a:ext cx="4326839" cy="4351338"/>
          </a:xfrm>
        </p:spPr>
        <p:txBody>
          <a:bodyPr/>
          <a:lstStyle/>
          <a:p>
            <a:pPr marL="0" indent="0">
              <a:buNone/>
            </a:pPr>
            <a:r>
              <a:rPr lang="en-US" dirty="0"/>
              <a:t>Verbally or via chat</a:t>
            </a:r>
          </a:p>
          <a:p>
            <a:pPr marL="514350" indent="-514350">
              <a:buAutoNum type="arabicPeriod"/>
            </a:pPr>
            <a:r>
              <a:rPr lang="en-US" dirty="0"/>
              <a:t>State your name</a:t>
            </a:r>
          </a:p>
          <a:p>
            <a:pPr marL="514350" indent="-514350">
              <a:buAutoNum type="arabicPeriod"/>
            </a:pPr>
            <a:r>
              <a:rPr lang="en-US" dirty="0"/>
              <a:t>Tell us what court/program/agency you work for</a:t>
            </a:r>
          </a:p>
          <a:p>
            <a:pPr marL="514350" indent="-514350">
              <a:buAutoNum type="arabicPeriod"/>
            </a:pPr>
            <a:r>
              <a:rPr lang="en-US" dirty="0"/>
              <a:t>What is an emoji that represents how you’re feeling today? </a:t>
            </a:r>
          </a:p>
          <a:p>
            <a:pPr marL="0" indent="0">
              <a:buNone/>
            </a:pPr>
            <a:endParaRPr lang="en-US" dirty="0"/>
          </a:p>
        </p:txBody>
      </p:sp>
      <p:pic>
        <p:nvPicPr>
          <p:cNvPr id="6" name="Picture 5">
            <a:extLst>
              <a:ext uri="{FF2B5EF4-FFF2-40B4-BE49-F238E27FC236}">
                <a16:creationId xmlns:a16="http://schemas.microsoft.com/office/drawing/2014/main" id="{0D130022-1236-4E0E-AAFC-38948503F95A}"/>
              </a:ext>
            </a:extLst>
          </p:cNvPr>
          <p:cNvPicPr>
            <a:picLocks noChangeAspect="1"/>
          </p:cNvPicPr>
          <p:nvPr/>
        </p:nvPicPr>
        <p:blipFill>
          <a:blip r:embed="rId2"/>
          <a:stretch>
            <a:fillRect/>
          </a:stretch>
        </p:blipFill>
        <p:spPr>
          <a:xfrm>
            <a:off x="5727414" y="1076716"/>
            <a:ext cx="5152381" cy="4047619"/>
          </a:xfrm>
          <a:prstGeom prst="rect">
            <a:avLst/>
          </a:prstGeom>
        </p:spPr>
      </p:pic>
    </p:spTree>
    <p:extLst>
      <p:ext uri="{BB962C8B-B14F-4D97-AF65-F5344CB8AC3E}">
        <p14:creationId xmlns:p14="http://schemas.microsoft.com/office/powerpoint/2010/main" val="80664444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94EB8A3C-C1DC-4379-95AD-CB5840FD455C}"/>
              </a:ext>
            </a:extLst>
          </p:cNvPr>
          <p:cNvSpPr>
            <a:spLocks noGrp="1"/>
          </p:cNvSpPr>
          <p:nvPr>
            <p:ph type="title"/>
          </p:nvPr>
        </p:nvSpPr>
        <p:spPr/>
        <p:txBody>
          <a:bodyPr>
            <a:normAutofit fontScale="90000"/>
          </a:bodyPr>
          <a:lstStyle/>
          <a:p>
            <a:r>
              <a:rPr lang="en-US" dirty="0"/>
              <a:t>A19 Packet</a:t>
            </a:r>
          </a:p>
        </p:txBody>
      </p:sp>
      <p:sp>
        <p:nvSpPr>
          <p:cNvPr id="4" name="Content Placeholder 3">
            <a:extLst>
              <a:ext uri="{FF2B5EF4-FFF2-40B4-BE49-F238E27FC236}">
                <a16:creationId xmlns:a16="http://schemas.microsoft.com/office/drawing/2014/main" id="{3B943C77-AAB3-4623-B3A5-346CEC290537}"/>
              </a:ext>
            </a:extLst>
          </p:cNvPr>
          <p:cNvSpPr>
            <a:spLocks noGrp="1"/>
          </p:cNvSpPr>
          <p:nvPr>
            <p:ph idx="1"/>
          </p:nvPr>
        </p:nvSpPr>
        <p:spPr>
          <a:xfrm>
            <a:off x="742309" y="1156854"/>
            <a:ext cx="10494441" cy="4351338"/>
          </a:xfrm>
        </p:spPr>
        <p:txBody>
          <a:bodyPr>
            <a:normAutofit/>
          </a:bodyPr>
          <a:lstStyle/>
          <a:p>
            <a:pPr>
              <a:lnSpc>
                <a:spcPct val="110000"/>
              </a:lnSpc>
            </a:pPr>
            <a:r>
              <a:rPr lang="en-US" dirty="0"/>
              <a:t>Combined file in PDF format containing the A19 form and all required documentation</a:t>
            </a:r>
          </a:p>
          <a:p>
            <a:pPr>
              <a:lnSpc>
                <a:spcPct val="110000"/>
              </a:lnSpc>
            </a:pPr>
            <a:r>
              <a:rPr lang="en-US" dirty="0"/>
              <a:t>Submitted for processing to </a:t>
            </a:r>
            <a:r>
              <a:rPr lang="en-US" dirty="0">
                <a:hlinkClick r:id="rId3"/>
              </a:rPr>
              <a:t>CLJTherapeuticCourtsApplications@courts.wa.gov</a:t>
            </a:r>
            <a:r>
              <a:rPr lang="en-US" dirty="0"/>
              <a:t> AND </a:t>
            </a:r>
            <a:r>
              <a:rPr lang="en-US" dirty="0">
                <a:hlinkClick r:id="rId4"/>
              </a:rPr>
              <a:t>Payables@courts.wa.gov</a:t>
            </a:r>
            <a:endParaRPr lang="en-US" dirty="0"/>
          </a:p>
          <a:p>
            <a:pPr lvl="1">
              <a:lnSpc>
                <a:spcPct val="110000"/>
              </a:lnSpc>
              <a:spcBef>
                <a:spcPts val="600"/>
              </a:spcBef>
              <a:spcAft>
                <a:spcPts val="1200"/>
              </a:spcAft>
            </a:pPr>
            <a:r>
              <a:rPr lang="en-US" dirty="0"/>
              <a:t>If you don’t follow this submission process, you won’t get reimbursed</a:t>
            </a:r>
          </a:p>
          <a:p>
            <a:pPr>
              <a:lnSpc>
                <a:spcPct val="110000"/>
              </a:lnSpc>
              <a:spcBef>
                <a:spcPts val="1200"/>
              </a:spcBef>
            </a:pPr>
            <a:r>
              <a:rPr lang="en-US" dirty="0"/>
              <a:t>The better organized and clear your A19 packet is, the faster it gets processed = faster reimbursement to your court</a:t>
            </a:r>
          </a:p>
        </p:txBody>
      </p:sp>
    </p:spTree>
    <p:extLst>
      <p:ext uri="{BB962C8B-B14F-4D97-AF65-F5344CB8AC3E}">
        <p14:creationId xmlns:p14="http://schemas.microsoft.com/office/powerpoint/2010/main" val="266941021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0C0BB5-D049-4EEC-9D0A-E58A1294A75A}"/>
              </a:ext>
            </a:extLst>
          </p:cNvPr>
          <p:cNvSpPr>
            <a:spLocks noGrp="1"/>
          </p:cNvSpPr>
          <p:nvPr>
            <p:ph type="title"/>
          </p:nvPr>
        </p:nvSpPr>
        <p:spPr/>
        <p:txBody>
          <a:bodyPr>
            <a:normAutofit fontScale="90000"/>
          </a:bodyPr>
          <a:lstStyle/>
          <a:p>
            <a:r>
              <a:rPr lang="en-US" dirty="0"/>
              <a:t>Payment &amp; Billing Procedures</a:t>
            </a:r>
          </a:p>
        </p:txBody>
      </p:sp>
      <p:sp>
        <p:nvSpPr>
          <p:cNvPr id="3" name="Content Placeholder 2">
            <a:extLst>
              <a:ext uri="{FF2B5EF4-FFF2-40B4-BE49-F238E27FC236}">
                <a16:creationId xmlns:a16="http://schemas.microsoft.com/office/drawing/2014/main" id="{E5B7A59D-50A1-4C44-8E5E-750483277CAC}"/>
              </a:ext>
            </a:extLst>
          </p:cNvPr>
          <p:cNvSpPr>
            <a:spLocks noGrp="1"/>
          </p:cNvSpPr>
          <p:nvPr>
            <p:ph idx="1"/>
          </p:nvPr>
        </p:nvSpPr>
        <p:spPr/>
        <p:txBody>
          <a:bodyPr>
            <a:normAutofit/>
          </a:bodyPr>
          <a:lstStyle/>
          <a:p>
            <a:r>
              <a:rPr lang="en-US" dirty="0"/>
              <a:t>The Court shall submit invoices to AOC for expenditures </a:t>
            </a:r>
            <a:r>
              <a:rPr lang="en-US" b="1" dirty="0"/>
              <a:t>no more frequently than monthly, and no less frequently than quarterly</a:t>
            </a:r>
            <a:r>
              <a:rPr lang="en-US" dirty="0"/>
              <a:t>.</a:t>
            </a:r>
          </a:p>
          <a:p>
            <a:pPr lvl="1"/>
            <a:r>
              <a:rPr lang="en-US" dirty="0"/>
              <a:t>Stick to one submission option so as not to duplicate purchases by mistake</a:t>
            </a:r>
            <a:br>
              <a:rPr lang="en-US" dirty="0"/>
            </a:br>
            <a:endParaRPr lang="en-US" dirty="0"/>
          </a:p>
          <a:p>
            <a:r>
              <a:rPr lang="en-US" dirty="0"/>
              <a:t>Keep claims limited to the reporting period</a:t>
            </a:r>
          </a:p>
          <a:p>
            <a:pPr lvl="1"/>
            <a:r>
              <a:rPr lang="en-US" dirty="0"/>
              <a:t>If submitting on a monthly basis, limit invoices to the month reporting</a:t>
            </a:r>
          </a:p>
          <a:p>
            <a:pPr lvl="1"/>
            <a:r>
              <a:rPr lang="en-US" dirty="0"/>
              <a:t>e.g., a monthly A19 submitted on Aug. 15th should only contain invoices for services rendered in July</a:t>
            </a:r>
          </a:p>
          <a:p>
            <a:endParaRPr lang="en-US" dirty="0"/>
          </a:p>
        </p:txBody>
      </p:sp>
      <p:sp>
        <p:nvSpPr>
          <p:cNvPr id="4" name="Text Placeholder 3">
            <a:extLst>
              <a:ext uri="{FF2B5EF4-FFF2-40B4-BE49-F238E27FC236}">
                <a16:creationId xmlns:a16="http://schemas.microsoft.com/office/drawing/2014/main" id="{26E84B89-112D-4EE7-80C4-C2D1BB54D633}"/>
              </a:ext>
            </a:extLst>
          </p:cNvPr>
          <p:cNvSpPr>
            <a:spLocks noGrp="1"/>
          </p:cNvSpPr>
          <p:nvPr>
            <p:ph type="body" sz="quarter" idx="10"/>
          </p:nvPr>
        </p:nvSpPr>
        <p:spPr/>
        <p:txBody>
          <a:bodyPr>
            <a:normAutofit/>
          </a:bodyPr>
          <a:lstStyle/>
          <a:p>
            <a:r>
              <a:rPr lang="en-US" sz="2000" dirty="0"/>
              <a:t>IAA Sections IV &amp; V</a:t>
            </a:r>
          </a:p>
        </p:txBody>
      </p:sp>
    </p:spTree>
    <p:extLst>
      <p:ext uri="{BB962C8B-B14F-4D97-AF65-F5344CB8AC3E}">
        <p14:creationId xmlns:p14="http://schemas.microsoft.com/office/powerpoint/2010/main" val="300857106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0C0BB5-D049-4EEC-9D0A-E58A1294A75A}"/>
              </a:ext>
            </a:extLst>
          </p:cNvPr>
          <p:cNvSpPr>
            <a:spLocks noGrp="1"/>
          </p:cNvSpPr>
          <p:nvPr>
            <p:ph type="title"/>
          </p:nvPr>
        </p:nvSpPr>
        <p:spPr/>
        <p:txBody>
          <a:bodyPr>
            <a:normAutofit fontScale="90000"/>
          </a:bodyPr>
          <a:lstStyle/>
          <a:p>
            <a:r>
              <a:rPr lang="en-US" dirty="0"/>
              <a:t>Payment &amp; Billing Procedures</a:t>
            </a:r>
          </a:p>
        </p:txBody>
      </p:sp>
      <p:sp>
        <p:nvSpPr>
          <p:cNvPr id="3" name="Content Placeholder 2">
            <a:extLst>
              <a:ext uri="{FF2B5EF4-FFF2-40B4-BE49-F238E27FC236}">
                <a16:creationId xmlns:a16="http://schemas.microsoft.com/office/drawing/2014/main" id="{E5B7A59D-50A1-4C44-8E5E-750483277CAC}"/>
              </a:ext>
            </a:extLst>
          </p:cNvPr>
          <p:cNvSpPr>
            <a:spLocks noGrp="1"/>
          </p:cNvSpPr>
          <p:nvPr>
            <p:ph idx="1"/>
          </p:nvPr>
        </p:nvSpPr>
        <p:spPr/>
        <p:txBody>
          <a:bodyPr>
            <a:normAutofit/>
          </a:bodyPr>
          <a:lstStyle/>
          <a:p>
            <a:r>
              <a:rPr lang="en-US" dirty="0"/>
              <a:t>Before payment can be processed, </a:t>
            </a:r>
            <a:r>
              <a:rPr lang="en-US" b="1" dirty="0"/>
              <a:t>properly-completed</a:t>
            </a:r>
            <a:r>
              <a:rPr lang="en-US" dirty="0"/>
              <a:t> A-19 invoices must be submitted to </a:t>
            </a:r>
            <a:r>
              <a:rPr lang="en-US" dirty="0">
                <a:hlinkClick r:id="rId2"/>
              </a:rPr>
              <a:t>payables@courts.wa.gov</a:t>
            </a:r>
            <a:r>
              <a:rPr lang="en-US" dirty="0"/>
              <a:t> with CC to </a:t>
            </a:r>
            <a:r>
              <a:rPr lang="en-US" dirty="0">
                <a:hlinkClick r:id="rId3"/>
              </a:rPr>
              <a:t>CLJTherapeuticCourtsApplications@courts.wa.gov</a:t>
            </a:r>
            <a:endParaRPr lang="en-US" dirty="0"/>
          </a:p>
          <a:p>
            <a:endParaRPr lang="en-US" dirty="0"/>
          </a:p>
          <a:p>
            <a:r>
              <a:rPr lang="en-US" dirty="0"/>
              <a:t>Maintain sufficient backup documentation of expenses under this agreement</a:t>
            </a:r>
          </a:p>
          <a:p>
            <a:pPr lvl="1"/>
            <a:r>
              <a:rPr lang="en-US" dirty="0"/>
              <a:t>If we reach out for additional information, there is an expectation that you will have that information ready and available</a:t>
            </a:r>
          </a:p>
        </p:txBody>
      </p:sp>
      <p:sp>
        <p:nvSpPr>
          <p:cNvPr id="4" name="Text Placeholder 3">
            <a:extLst>
              <a:ext uri="{FF2B5EF4-FFF2-40B4-BE49-F238E27FC236}">
                <a16:creationId xmlns:a16="http://schemas.microsoft.com/office/drawing/2014/main" id="{BE7851C9-D83F-48E1-9A86-04BA74FE259E}"/>
              </a:ext>
            </a:extLst>
          </p:cNvPr>
          <p:cNvSpPr>
            <a:spLocks noGrp="1"/>
          </p:cNvSpPr>
          <p:nvPr>
            <p:ph type="body" sz="quarter" idx="10"/>
          </p:nvPr>
        </p:nvSpPr>
        <p:spPr/>
        <p:txBody>
          <a:bodyPr>
            <a:normAutofit/>
          </a:bodyPr>
          <a:lstStyle/>
          <a:p>
            <a:r>
              <a:rPr lang="en-US" sz="2000" dirty="0"/>
              <a:t>IAA Sections IV &amp; V</a:t>
            </a:r>
          </a:p>
        </p:txBody>
      </p:sp>
    </p:spTree>
    <p:extLst>
      <p:ext uri="{BB962C8B-B14F-4D97-AF65-F5344CB8AC3E}">
        <p14:creationId xmlns:p14="http://schemas.microsoft.com/office/powerpoint/2010/main" val="287526110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ACF5A3-03DD-4D06-ABF2-57D21D47E62D}"/>
              </a:ext>
            </a:extLst>
          </p:cNvPr>
          <p:cNvSpPr>
            <a:spLocks noGrp="1"/>
          </p:cNvSpPr>
          <p:nvPr>
            <p:ph type="title"/>
          </p:nvPr>
        </p:nvSpPr>
        <p:spPr/>
        <p:txBody>
          <a:bodyPr>
            <a:normAutofit fontScale="90000"/>
          </a:bodyPr>
          <a:lstStyle/>
          <a:p>
            <a:r>
              <a:rPr lang="en-US" dirty="0"/>
              <a:t>Reimbursement Process</a:t>
            </a:r>
          </a:p>
        </p:txBody>
      </p:sp>
      <p:sp>
        <p:nvSpPr>
          <p:cNvPr id="3" name="Content Placeholder 2">
            <a:extLst>
              <a:ext uri="{FF2B5EF4-FFF2-40B4-BE49-F238E27FC236}">
                <a16:creationId xmlns:a16="http://schemas.microsoft.com/office/drawing/2014/main" id="{5AADCB64-4FEA-4612-92FB-853B12E36747}"/>
              </a:ext>
            </a:extLst>
          </p:cNvPr>
          <p:cNvSpPr>
            <a:spLocks noGrp="1"/>
          </p:cNvSpPr>
          <p:nvPr>
            <p:ph idx="1"/>
          </p:nvPr>
        </p:nvSpPr>
        <p:spPr/>
        <p:txBody>
          <a:bodyPr/>
          <a:lstStyle/>
          <a:p>
            <a:r>
              <a:rPr lang="en-US" dirty="0"/>
              <a:t>Expect payment from AOC within 30 days of receipt of </a:t>
            </a:r>
            <a:r>
              <a:rPr lang="en-US" b="1" dirty="0"/>
              <a:t>properly completed A19 packet</a:t>
            </a:r>
          </a:p>
          <a:p>
            <a:r>
              <a:rPr lang="en-US" dirty="0"/>
              <a:t>Check with your finance team to ensure correct method of payment</a:t>
            </a:r>
          </a:p>
          <a:p>
            <a:pPr lvl="1"/>
            <a:r>
              <a:rPr lang="en-US" dirty="0"/>
              <a:t>e.g., direct deposit, check, warrant</a:t>
            </a:r>
          </a:p>
          <a:p>
            <a:r>
              <a:rPr lang="en-US" dirty="0"/>
              <a:t>Check first with your finance team before reaching out about missing payments</a:t>
            </a:r>
          </a:p>
          <a:p>
            <a:r>
              <a:rPr lang="en-US" dirty="0"/>
              <a:t>Contact TJ and </a:t>
            </a:r>
            <a:r>
              <a:rPr lang="en-US" dirty="0">
                <a:hlinkClick r:id="rId3"/>
              </a:rPr>
              <a:t>Payables@courts.wa.gov</a:t>
            </a:r>
            <a:r>
              <a:rPr lang="en-US" dirty="0"/>
              <a:t> for any issues re: payments, payment methods, etc.</a:t>
            </a:r>
          </a:p>
        </p:txBody>
      </p:sp>
    </p:spTree>
    <p:extLst>
      <p:ext uri="{BB962C8B-B14F-4D97-AF65-F5344CB8AC3E}">
        <p14:creationId xmlns:p14="http://schemas.microsoft.com/office/powerpoint/2010/main" val="409034176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A15A29-9AC8-4C99-BD49-8D6DCCE83A1A}"/>
              </a:ext>
            </a:extLst>
          </p:cNvPr>
          <p:cNvSpPr>
            <a:spLocks noGrp="1"/>
          </p:cNvSpPr>
          <p:nvPr>
            <p:ph type="title"/>
          </p:nvPr>
        </p:nvSpPr>
        <p:spPr/>
        <p:txBody>
          <a:bodyPr>
            <a:normAutofit fontScale="90000"/>
          </a:bodyPr>
          <a:lstStyle/>
          <a:p>
            <a:r>
              <a:rPr lang="en-US" dirty="0"/>
              <a:t>Reporting Schedule</a:t>
            </a:r>
          </a:p>
        </p:txBody>
      </p:sp>
      <p:graphicFrame>
        <p:nvGraphicFramePr>
          <p:cNvPr id="4" name="Content Placeholder 3">
            <a:extLst>
              <a:ext uri="{FF2B5EF4-FFF2-40B4-BE49-F238E27FC236}">
                <a16:creationId xmlns:a16="http://schemas.microsoft.com/office/drawing/2014/main" id="{77078AE6-98C7-4627-9E4D-38EF10905BFA}"/>
              </a:ext>
            </a:extLst>
          </p:cNvPr>
          <p:cNvGraphicFramePr>
            <a:graphicFrameLocks noGrp="1"/>
          </p:cNvGraphicFramePr>
          <p:nvPr>
            <p:ph idx="1"/>
            <p:extLst>
              <p:ext uri="{D42A27DB-BD31-4B8C-83A1-F6EECF244321}">
                <p14:modId xmlns:p14="http://schemas.microsoft.com/office/powerpoint/2010/main" val="490816777"/>
              </p:ext>
            </p:extLst>
          </p:nvPr>
        </p:nvGraphicFramePr>
        <p:xfrm>
          <a:off x="1166812" y="1581150"/>
          <a:ext cx="9858376" cy="3695700"/>
        </p:xfrm>
        <a:graphic>
          <a:graphicData uri="http://schemas.openxmlformats.org/drawingml/2006/table">
            <a:tbl>
              <a:tblPr/>
              <a:tblGrid>
                <a:gridCol w="3347365">
                  <a:extLst>
                    <a:ext uri="{9D8B030D-6E8A-4147-A177-3AD203B41FA5}">
                      <a16:colId xmlns:a16="http://schemas.microsoft.com/office/drawing/2014/main" val="3968772381"/>
                    </a:ext>
                  </a:extLst>
                </a:gridCol>
                <a:gridCol w="1354531">
                  <a:extLst>
                    <a:ext uri="{9D8B030D-6E8A-4147-A177-3AD203B41FA5}">
                      <a16:colId xmlns:a16="http://schemas.microsoft.com/office/drawing/2014/main" val="3156719771"/>
                    </a:ext>
                  </a:extLst>
                </a:gridCol>
                <a:gridCol w="5156480">
                  <a:extLst>
                    <a:ext uri="{9D8B030D-6E8A-4147-A177-3AD203B41FA5}">
                      <a16:colId xmlns:a16="http://schemas.microsoft.com/office/drawing/2014/main" val="3713173316"/>
                    </a:ext>
                  </a:extLst>
                </a:gridCol>
              </a:tblGrid>
              <a:tr h="739140">
                <a:tc>
                  <a:txBody>
                    <a:bodyPr/>
                    <a:lstStyle/>
                    <a:p>
                      <a:pPr marL="0" marR="0" fontAlgn="t">
                        <a:spcBef>
                          <a:spcPts val="0"/>
                        </a:spcBef>
                        <a:spcAft>
                          <a:spcPts val="0"/>
                        </a:spcAft>
                      </a:pPr>
                      <a:r>
                        <a:rPr lang="en-US" sz="2800" dirty="0">
                          <a:solidFill>
                            <a:schemeClr val="tx1">
                              <a:lumMod val="65000"/>
                              <a:lumOff val="35000"/>
                            </a:schemeClr>
                          </a:solidFill>
                          <a:effectLst/>
                          <a:latin typeface="Calibri" panose="020F0502020204030204" pitchFamily="34" charset="0"/>
                        </a:rPr>
                        <a:t>FY25 Period </a:t>
                      </a:r>
                    </a:p>
                  </a:txBody>
                  <a:tcPr marL="50800" marR="50800" marT="50800" marB="50800">
                    <a:lnL w="12700" cap="flat" cmpd="sng" algn="ctr">
                      <a:solidFill>
                        <a:srgbClr val="A3A3A3"/>
                      </a:solidFill>
                      <a:prstDash val="solid"/>
                      <a:round/>
                      <a:headEnd type="none" w="med" len="med"/>
                      <a:tailEnd type="none" w="med" len="med"/>
                    </a:lnL>
                    <a:lnR w="12700" cap="flat" cmpd="sng" algn="ctr">
                      <a:solidFill>
                        <a:srgbClr val="A3A3A3"/>
                      </a:solidFill>
                      <a:prstDash val="solid"/>
                      <a:round/>
                      <a:headEnd type="none" w="med" len="med"/>
                      <a:tailEnd type="none" w="med" len="med"/>
                    </a:lnR>
                    <a:lnT w="12700" cap="flat" cmpd="sng" algn="ctr">
                      <a:solidFill>
                        <a:srgbClr val="A3A3A3"/>
                      </a:solidFill>
                      <a:prstDash val="solid"/>
                      <a:round/>
                      <a:headEnd type="none" w="med" len="med"/>
                      <a:tailEnd type="none" w="med" len="med"/>
                    </a:lnT>
                    <a:lnB w="12700" cap="flat" cmpd="sng" algn="ctr">
                      <a:solidFill>
                        <a:srgbClr val="A3A3A3"/>
                      </a:solidFill>
                      <a:prstDash val="solid"/>
                      <a:round/>
                      <a:headEnd type="none" w="med" len="med"/>
                      <a:tailEnd type="none" w="med" len="med"/>
                    </a:lnB>
                  </a:tcPr>
                </a:tc>
                <a:tc>
                  <a:txBody>
                    <a:bodyPr/>
                    <a:lstStyle/>
                    <a:p>
                      <a:pPr marL="0" marR="0" fontAlgn="t">
                        <a:spcBef>
                          <a:spcPts val="0"/>
                        </a:spcBef>
                        <a:spcAft>
                          <a:spcPts val="0"/>
                        </a:spcAft>
                      </a:pPr>
                      <a:r>
                        <a:rPr lang="en-US" sz="2800">
                          <a:solidFill>
                            <a:schemeClr val="tx1">
                              <a:lumMod val="65000"/>
                              <a:lumOff val="35000"/>
                            </a:schemeClr>
                          </a:solidFill>
                          <a:effectLst/>
                          <a:latin typeface="Calibri" panose="020F0502020204030204" pitchFamily="34" charset="0"/>
                        </a:rPr>
                        <a:t>Quarter </a:t>
                      </a:r>
                    </a:p>
                  </a:txBody>
                  <a:tcPr marL="50800" marR="50800" marT="50800" marB="50800">
                    <a:lnL w="12700" cap="flat" cmpd="sng" algn="ctr">
                      <a:solidFill>
                        <a:srgbClr val="A3A3A3"/>
                      </a:solidFill>
                      <a:prstDash val="solid"/>
                      <a:round/>
                      <a:headEnd type="none" w="med" len="med"/>
                      <a:tailEnd type="none" w="med" len="med"/>
                    </a:lnL>
                    <a:lnR w="12700" cap="flat" cmpd="sng" algn="ctr">
                      <a:solidFill>
                        <a:srgbClr val="A3A3A3"/>
                      </a:solidFill>
                      <a:prstDash val="solid"/>
                      <a:round/>
                      <a:headEnd type="none" w="med" len="med"/>
                      <a:tailEnd type="none" w="med" len="med"/>
                    </a:lnR>
                    <a:lnT w="12700" cap="flat" cmpd="sng" algn="ctr">
                      <a:solidFill>
                        <a:srgbClr val="A3A3A3"/>
                      </a:solidFill>
                      <a:prstDash val="solid"/>
                      <a:round/>
                      <a:headEnd type="none" w="med" len="med"/>
                      <a:tailEnd type="none" w="med" len="med"/>
                    </a:lnT>
                    <a:lnB w="12700" cap="flat" cmpd="sng" algn="ctr">
                      <a:solidFill>
                        <a:srgbClr val="A3A3A3"/>
                      </a:solidFill>
                      <a:prstDash val="solid"/>
                      <a:round/>
                      <a:headEnd type="none" w="med" len="med"/>
                      <a:tailEnd type="none" w="med" len="med"/>
                    </a:lnB>
                  </a:tcPr>
                </a:tc>
                <a:tc>
                  <a:txBody>
                    <a:bodyPr/>
                    <a:lstStyle/>
                    <a:p>
                      <a:pPr marL="0" marR="0" fontAlgn="t">
                        <a:spcBef>
                          <a:spcPts val="0"/>
                        </a:spcBef>
                        <a:spcAft>
                          <a:spcPts val="0"/>
                        </a:spcAft>
                      </a:pPr>
                      <a:r>
                        <a:rPr lang="en-US" sz="2800" dirty="0">
                          <a:solidFill>
                            <a:schemeClr val="tx1">
                              <a:lumMod val="65000"/>
                              <a:lumOff val="35000"/>
                            </a:schemeClr>
                          </a:solidFill>
                          <a:effectLst/>
                          <a:latin typeface="Calibri" panose="020F0502020204030204" pitchFamily="34" charset="0"/>
                        </a:rPr>
                        <a:t>A19 Submission and Report Due</a:t>
                      </a:r>
                    </a:p>
                  </a:txBody>
                  <a:tcPr marL="50800" marR="50800" marT="50800" marB="50800">
                    <a:lnL w="12700" cap="flat" cmpd="sng" algn="ctr">
                      <a:solidFill>
                        <a:srgbClr val="A3A3A3"/>
                      </a:solidFill>
                      <a:prstDash val="solid"/>
                      <a:round/>
                      <a:headEnd type="none" w="med" len="med"/>
                      <a:tailEnd type="none" w="med" len="med"/>
                    </a:lnL>
                    <a:lnR w="12700" cap="flat" cmpd="sng" algn="ctr">
                      <a:solidFill>
                        <a:srgbClr val="A3A3A3"/>
                      </a:solidFill>
                      <a:prstDash val="solid"/>
                      <a:round/>
                      <a:headEnd type="none" w="med" len="med"/>
                      <a:tailEnd type="none" w="med" len="med"/>
                    </a:lnR>
                    <a:lnT w="12700" cap="flat" cmpd="sng" algn="ctr">
                      <a:solidFill>
                        <a:srgbClr val="A3A3A3"/>
                      </a:solidFill>
                      <a:prstDash val="solid"/>
                      <a:round/>
                      <a:headEnd type="none" w="med" len="med"/>
                      <a:tailEnd type="none" w="med" len="med"/>
                    </a:lnT>
                    <a:lnB w="12700" cap="flat" cmpd="sng" algn="ctr">
                      <a:solidFill>
                        <a:srgbClr val="A3A3A3"/>
                      </a:solidFill>
                      <a:prstDash val="solid"/>
                      <a:round/>
                      <a:headEnd type="none" w="med" len="med"/>
                      <a:tailEnd type="none" w="med" len="med"/>
                    </a:lnB>
                  </a:tcPr>
                </a:tc>
                <a:extLst>
                  <a:ext uri="{0D108BD9-81ED-4DB2-BD59-A6C34878D82A}">
                    <a16:rowId xmlns:a16="http://schemas.microsoft.com/office/drawing/2014/main" val="2050521587"/>
                  </a:ext>
                </a:extLst>
              </a:tr>
              <a:tr h="739140">
                <a:tc>
                  <a:txBody>
                    <a:bodyPr/>
                    <a:lstStyle/>
                    <a:p>
                      <a:pPr marL="0" marR="0" fontAlgn="t">
                        <a:spcBef>
                          <a:spcPts val="0"/>
                        </a:spcBef>
                        <a:spcAft>
                          <a:spcPts val="0"/>
                        </a:spcAft>
                      </a:pPr>
                      <a:r>
                        <a:rPr lang="en-US" sz="2800" dirty="0">
                          <a:solidFill>
                            <a:schemeClr val="tx1">
                              <a:lumMod val="65000"/>
                              <a:lumOff val="35000"/>
                            </a:schemeClr>
                          </a:solidFill>
                          <a:effectLst/>
                          <a:latin typeface="Calibri" panose="020F0502020204030204" pitchFamily="34" charset="0"/>
                        </a:rPr>
                        <a:t>07/01/24 - 09/30/24</a:t>
                      </a:r>
                    </a:p>
                  </a:txBody>
                  <a:tcPr marL="50800" marR="50800" marT="50800" marB="50800">
                    <a:lnL w="12700" cap="flat" cmpd="sng" algn="ctr">
                      <a:solidFill>
                        <a:srgbClr val="A3A3A3"/>
                      </a:solidFill>
                      <a:prstDash val="solid"/>
                      <a:round/>
                      <a:headEnd type="none" w="med" len="med"/>
                      <a:tailEnd type="none" w="med" len="med"/>
                    </a:lnL>
                    <a:lnR w="12700" cap="flat" cmpd="sng" algn="ctr">
                      <a:solidFill>
                        <a:srgbClr val="A3A3A3"/>
                      </a:solidFill>
                      <a:prstDash val="solid"/>
                      <a:round/>
                      <a:headEnd type="none" w="med" len="med"/>
                      <a:tailEnd type="none" w="med" len="med"/>
                    </a:lnR>
                    <a:lnT w="12700" cap="flat" cmpd="sng" algn="ctr">
                      <a:solidFill>
                        <a:srgbClr val="A3A3A3"/>
                      </a:solidFill>
                      <a:prstDash val="solid"/>
                      <a:round/>
                      <a:headEnd type="none" w="med" len="med"/>
                      <a:tailEnd type="none" w="med" len="med"/>
                    </a:lnT>
                    <a:lnB w="12700" cap="flat" cmpd="sng" algn="ctr">
                      <a:solidFill>
                        <a:srgbClr val="A3A3A3"/>
                      </a:solidFill>
                      <a:prstDash val="solid"/>
                      <a:round/>
                      <a:headEnd type="none" w="med" len="med"/>
                      <a:tailEnd type="none" w="med" len="med"/>
                    </a:lnB>
                  </a:tcPr>
                </a:tc>
                <a:tc>
                  <a:txBody>
                    <a:bodyPr/>
                    <a:lstStyle/>
                    <a:p>
                      <a:pPr marL="0" marR="0" fontAlgn="t">
                        <a:spcBef>
                          <a:spcPts val="0"/>
                        </a:spcBef>
                        <a:spcAft>
                          <a:spcPts val="0"/>
                        </a:spcAft>
                      </a:pPr>
                      <a:r>
                        <a:rPr lang="en-US" sz="2800" dirty="0">
                          <a:solidFill>
                            <a:schemeClr val="tx1">
                              <a:lumMod val="65000"/>
                              <a:lumOff val="35000"/>
                            </a:schemeClr>
                          </a:solidFill>
                          <a:effectLst/>
                          <a:latin typeface="Calibri" panose="020F0502020204030204" pitchFamily="34" charset="0"/>
                        </a:rPr>
                        <a:t>Q1 </a:t>
                      </a:r>
                    </a:p>
                  </a:txBody>
                  <a:tcPr marL="50800" marR="50800" marT="50800" marB="50800">
                    <a:lnL w="12700" cap="flat" cmpd="sng" algn="ctr">
                      <a:solidFill>
                        <a:srgbClr val="A3A3A3"/>
                      </a:solidFill>
                      <a:prstDash val="solid"/>
                      <a:round/>
                      <a:headEnd type="none" w="med" len="med"/>
                      <a:tailEnd type="none" w="med" len="med"/>
                    </a:lnL>
                    <a:lnR w="12700" cap="flat" cmpd="sng" algn="ctr">
                      <a:solidFill>
                        <a:srgbClr val="A3A3A3"/>
                      </a:solidFill>
                      <a:prstDash val="solid"/>
                      <a:round/>
                      <a:headEnd type="none" w="med" len="med"/>
                      <a:tailEnd type="none" w="med" len="med"/>
                    </a:lnR>
                    <a:lnT w="12700" cap="flat" cmpd="sng" algn="ctr">
                      <a:solidFill>
                        <a:srgbClr val="A3A3A3"/>
                      </a:solidFill>
                      <a:prstDash val="solid"/>
                      <a:round/>
                      <a:headEnd type="none" w="med" len="med"/>
                      <a:tailEnd type="none" w="med" len="med"/>
                    </a:lnT>
                    <a:lnB w="12700" cap="flat" cmpd="sng" algn="ctr">
                      <a:solidFill>
                        <a:srgbClr val="A3A3A3"/>
                      </a:solidFill>
                      <a:prstDash val="solid"/>
                      <a:round/>
                      <a:headEnd type="none" w="med" len="med"/>
                      <a:tailEnd type="none" w="med" len="med"/>
                    </a:lnB>
                  </a:tcPr>
                </a:tc>
                <a:tc>
                  <a:txBody>
                    <a:bodyPr/>
                    <a:lstStyle/>
                    <a:p>
                      <a:pPr marL="0" marR="0" fontAlgn="t">
                        <a:spcBef>
                          <a:spcPts val="0"/>
                        </a:spcBef>
                        <a:spcAft>
                          <a:spcPts val="0"/>
                        </a:spcAft>
                      </a:pPr>
                      <a:r>
                        <a:rPr lang="en-US" sz="2800">
                          <a:solidFill>
                            <a:schemeClr val="tx1">
                              <a:lumMod val="65000"/>
                              <a:lumOff val="35000"/>
                            </a:schemeClr>
                          </a:solidFill>
                          <a:effectLst/>
                          <a:latin typeface="Calibri" panose="020F0502020204030204" pitchFamily="34" charset="0"/>
                        </a:rPr>
                        <a:t>10/15/24</a:t>
                      </a:r>
                    </a:p>
                  </a:txBody>
                  <a:tcPr marL="50800" marR="50800" marT="50800" marB="50800">
                    <a:lnL w="12700" cap="flat" cmpd="sng" algn="ctr">
                      <a:solidFill>
                        <a:srgbClr val="A3A3A3"/>
                      </a:solidFill>
                      <a:prstDash val="solid"/>
                      <a:round/>
                      <a:headEnd type="none" w="med" len="med"/>
                      <a:tailEnd type="none" w="med" len="med"/>
                    </a:lnL>
                    <a:lnR w="12700" cap="flat" cmpd="sng" algn="ctr">
                      <a:solidFill>
                        <a:srgbClr val="A3A3A3"/>
                      </a:solidFill>
                      <a:prstDash val="solid"/>
                      <a:round/>
                      <a:headEnd type="none" w="med" len="med"/>
                      <a:tailEnd type="none" w="med" len="med"/>
                    </a:lnR>
                    <a:lnT w="12700" cap="flat" cmpd="sng" algn="ctr">
                      <a:solidFill>
                        <a:srgbClr val="A3A3A3"/>
                      </a:solidFill>
                      <a:prstDash val="solid"/>
                      <a:round/>
                      <a:headEnd type="none" w="med" len="med"/>
                      <a:tailEnd type="none" w="med" len="med"/>
                    </a:lnT>
                    <a:lnB w="12700" cap="flat" cmpd="sng" algn="ctr">
                      <a:solidFill>
                        <a:srgbClr val="A3A3A3"/>
                      </a:solidFill>
                      <a:prstDash val="solid"/>
                      <a:round/>
                      <a:headEnd type="none" w="med" len="med"/>
                      <a:tailEnd type="none" w="med" len="med"/>
                    </a:lnB>
                  </a:tcPr>
                </a:tc>
                <a:extLst>
                  <a:ext uri="{0D108BD9-81ED-4DB2-BD59-A6C34878D82A}">
                    <a16:rowId xmlns:a16="http://schemas.microsoft.com/office/drawing/2014/main" val="1529364164"/>
                  </a:ext>
                </a:extLst>
              </a:tr>
              <a:tr h="739140">
                <a:tc>
                  <a:txBody>
                    <a:bodyPr/>
                    <a:lstStyle/>
                    <a:p>
                      <a:pPr marL="0" marR="0" fontAlgn="t">
                        <a:spcBef>
                          <a:spcPts val="0"/>
                        </a:spcBef>
                        <a:spcAft>
                          <a:spcPts val="0"/>
                        </a:spcAft>
                      </a:pPr>
                      <a:r>
                        <a:rPr lang="en-US" sz="2800">
                          <a:solidFill>
                            <a:schemeClr val="tx1">
                              <a:lumMod val="65000"/>
                              <a:lumOff val="35000"/>
                            </a:schemeClr>
                          </a:solidFill>
                          <a:effectLst/>
                          <a:latin typeface="Calibri" panose="020F0502020204030204" pitchFamily="34" charset="0"/>
                        </a:rPr>
                        <a:t>10/01/24 - 12/31/24</a:t>
                      </a:r>
                    </a:p>
                  </a:txBody>
                  <a:tcPr marL="50800" marR="50800" marT="50800" marB="50800">
                    <a:lnL w="12700" cap="flat" cmpd="sng" algn="ctr">
                      <a:solidFill>
                        <a:srgbClr val="A3A3A3"/>
                      </a:solidFill>
                      <a:prstDash val="solid"/>
                      <a:round/>
                      <a:headEnd type="none" w="med" len="med"/>
                      <a:tailEnd type="none" w="med" len="med"/>
                    </a:lnL>
                    <a:lnR w="12700" cap="flat" cmpd="sng" algn="ctr">
                      <a:solidFill>
                        <a:srgbClr val="A3A3A3"/>
                      </a:solidFill>
                      <a:prstDash val="solid"/>
                      <a:round/>
                      <a:headEnd type="none" w="med" len="med"/>
                      <a:tailEnd type="none" w="med" len="med"/>
                    </a:lnR>
                    <a:lnT w="12700" cap="flat" cmpd="sng" algn="ctr">
                      <a:solidFill>
                        <a:srgbClr val="A3A3A3"/>
                      </a:solidFill>
                      <a:prstDash val="solid"/>
                      <a:round/>
                      <a:headEnd type="none" w="med" len="med"/>
                      <a:tailEnd type="none" w="med" len="med"/>
                    </a:lnT>
                    <a:lnB w="12700" cap="flat" cmpd="sng" algn="ctr">
                      <a:solidFill>
                        <a:srgbClr val="A3A3A3"/>
                      </a:solidFill>
                      <a:prstDash val="solid"/>
                      <a:round/>
                      <a:headEnd type="none" w="med" len="med"/>
                      <a:tailEnd type="none" w="med" len="med"/>
                    </a:lnB>
                  </a:tcPr>
                </a:tc>
                <a:tc>
                  <a:txBody>
                    <a:bodyPr/>
                    <a:lstStyle/>
                    <a:p>
                      <a:pPr marL="0" marR="0" fontAlgn="t">
                        <a:spcBef>
                          <a:spcPts val="0"/>
                        </a:spcBef>
                        <a:spcAft>
                          <a:spcPts val="0"/>
                        </a:spcAft>
                      </a:pPr>
                      <a:r>
                        <a:rPr lang="en-US" sz="2800">
                          <a:solidFill>
                            <a:schemeClr val="tx1">
                              <a:lumMod val="65000"/>
                              <a:lumOff val="35000"/>
                            </a:schemeClr>
                          </a:solidFill>
                          <a:effectLst/>
                          <a:latin typeface="Calibri" panose="020F0502020204030204" pitchFamily="34" charset="0"/>
                        </a:rPr>
                        <a:t>Q2 </a:t>
                      </a:r>
                    </a:p>
                  </a:txBody>
                  <a:tcPr marL="50800" marR="50800" marT="50800" marB="50800">
                    <a:lnL w="12700" cap="flat" cmpd="sng" algn="ctr">
                      <a:solidFill>
                        <a:srgbClr val="A3A3A3"/>
                      </a:solidFill>
                      <a:prstDash val="solid"/>
                      <a:round/>
                      <a:headEnd type="none" w="med" len="med"/>
                      <a:tailEnd type="none" w="med" len="med"/>
                    </a:lnL>
                    <a:lnR w="12700" cap="flat" cmpd="sng" algn="ctr">
                      <a:solidFill>
                        <a:srgbClr val="A3A3A3"/>
                      </a:solidFill>
                      <a:prstDash val="solid"/>
                      <a:round/>
                      <a:headEnd type="none" w="med" len="med"/>
                      <a:tailEnd type="none" w="med" len="med"/>
                    </a:lnR>
                    <a:lnT w="12700" cap="flat" cmpd="sng" algn="ctr">
                      <a:solidFill>
                        <a:srgbClr val="A3A3A3"/>
                      </a:solidFill>
                      <a:prstDash val="solid"/>
                      <a:round/>
                      <a:headEnd type="none" w="med" len="med"/>
                      <a:tailEnd type="none" w="med" len="med"/>
                    </a:lnT>
                    <a:lnB w="12700" cap="flat" cmpd="sng" algn="ctr">
                      <a:solidFill>
                        <a:srgbClr val="A3A3A3"/>
                      </a:solidFill>
                      <a:prstDash val="solid"/>
                      <a:round/>
                      <a:headEnd type="none" w="med" len="med"/>
                      <a:tailEnd type="none" w="med" len="med"/>
                    </a:lnB>
                  </a:tcPr>
                </a:tc>
                <a:tc>
                  <a:txBody>
                    <a:bodyPr/>
                    <a:lstStyle/>
                    <a:p>
                      <a:pPr marL="0" marR="0" fontAlgn="t">
                        <a:spcBef>
                          <a:spcPts val="0"/>
                        </a:spcBef>
                        <a:spcAft>
                          <a:spcPts val="0"/>
                        </a:spcAft>
                      </a:pPr>
                      <a:r>
                        <a:rPr lang="en-US" sz="2800" dirty="0">
                          <a:solidFill>
                            <a:schemeClr val="tx1">
                              <a:lumMod val="65000"/>
                              <a:lumOff val="35000"/>
                            </a:schemeClr>
                          </a:solidFill>
                          <a:effectLst/>
                          <a:latin typeface="Calibri" panose="020F0502020204030204" pitchFamily="34" charset="0"/>
                        </a:rPr>
                        <a:t>01/15/25</a:t>
                      </a:r>
                    </a:p>
                  </a:txBody>
                  <a:tcPr marL="50800" marR="50800" marT="50800" marB="50800">
                    <a:lnL w="12700" cap="flat" cmpd="sng" algn="ctr">
                      <a:solidFill>
                        <a:srgbClr val="A3A3A3"/>
                      </a:solidFill>
                      <a:prstDash val="solid"/>
                      <a:round/>
                      <a:headEnd type="none" w="med" len="med"/>
                      <a:tailEnd type="none" w="med" len="med"/>
                    </a:lnL>
                    <a:lnR w="12700" cap="flat" cmpd="sng" algn="ctr">
                      <a:solidFill>
                        <a:srgbClr val="A3A3A3"/>
                      </a:solidFill>
                      <a:prstDash val="solid"/>
                      <a:round/>
                      <a:headEnd type="none" w="med" len="med"/>
                      <a:tailEnd type="none" w="med" len="med"/>
                    </a:lnR>
                    <a:lnT w="12700" cap="flat" cmpd="sng" algn="ctr">
                      <a:solidFill>
                        <a:srgbClr val="A3A3A3"/>
                      </a:solidFill>
                      <a:prstDash val="solid"/>
                      <a:round/>
                      <a:headEnd type="none" w="med" len="med"/>
                      <a:tailEnd type="none" w="med" len="med"/>
                    </a:lnT>
                    <a:lnB w="12700" cap="flat" cmpd="sng" algn="ctr">
                      <a:solidFill>
                        <a:srgbClr val="A3A3A3"/>
                      </a:solidFill>
                      <a:prstDash val="solid"/>
                      <a:round/>
                      <a:headEnd type="none" w="med" len="med"/>
                      <a:tailEnd type="none" w="med" len="med"/>
                    </a:lnB>
                  </a:tcPr>
                </a:tc>
                <a:extLst>
                  <a:ext uri="{0D108BD9-81ED-4DB2-BD59-A6C34878D82A}">
                    <a16:rowId xmlns:a16="http://schemas.microsoft.com/office/drawing/2014/main" val="2281496727"/>
                  </a:ext>
                </a:extLst>
              </a:tr>
              <a:tr h="739140">
                <a:tc>
                  <a:txBody>
                    <a:bodyPr/>
                    <a:lstStyle/>
                    <a:p>
                      <a:pPr marL="0" marR="0" fontAlgn="t">
                        <a:spcBef>
                          <a:spcPts val="0"/>
                        </a:spcBef>
                        <a:spcAft>
                          <a:spcPts val="0"/>
                        </a:spcAft>
                      </a:pPr>
                      <a:r>
                        <a:rPr lang="en-US" sz="2800">
                          <a:solidFill>
                            <a:schemeClr val="tx1">
                              <a:lumMod val="65000"/>
                              <a:lumOff val="35000"/>
                            </a:schemeClr>
                          </a:solidFill>
                          <a:effectLst/>
                          <a:latin typeface="Calibri" panose="020F0502020204030204" pitchFamily="34" charset="0"/>
                        </a:rPr>
                        <a:t>01/01/25 - 03/31/25</a:t>
                      </a:r>
                    </a:p>
                  </a:txBody>
                  <a:tcPr marL="50800" marR="50800" marT="50800" marB="50800">
                    <a:lnL w="12700" cap="flat" cmpd="sng" algn="ctr">
                      <a:solidFill>
                        <a:srgbClr val="A3A3A3"/>
                      </a:solidFill>
                      <a:prstDash val="solid"/>
                      <a:round/>
                      <a:headEnd type="none" w="med" len="med"/>
                      <a:tailEnd type="none" w="med" len="med"/>
                    </a:lnL>
                    <a:lnR w="12700" cap="flat" cmpd="sng" algn="ctr">
                      <a:solidFill>
                        <a:srgbClr val="A3A3A3"/>
                      </a:solidFill>
                      <a:prstDash val="solid"/>
                      <a:round/>
                      <a:headEnd type="none" w="med" len="med"/>
                      <a:tailEnd type="none" w="med" len="med"/>
                    </a:lnR>
                    <a:lnT w="12700" cap="flat" cmpd="sng" algn="ctr">
                      <a:solidFill>
                        <a:srgbClr val="A3A3A3"/>
                      </a:solidFill>
                      <a:prstDash val="solid"/>
                      <a:round/>
                      <a:headEnd type="none" w="med" len="med"/>
                      <a:tailEnd type="none" w="med" len="med"/>
                    </a:lnT>
                    <a:lnB w="12700" cap="flat" cmpd="sng" algn="ctr">
                      <a:solidFill>
                        <a:srgbClr val="A3A3A3"/>
                      </a:solidFill>
                      <a:prstDash val="solid"/>
                      <a:round/>
                      <a:headEnd type="none" w="med" len="med"/>
                      <a:tailEnd type="none" w="med" len="med"/>
                    </a:lnB>
                  </a:tcPr>
                </a:tc>
                <a:tc>
                  <a:txBody>
                    <a:bodyPr/>
                    <a:lstStyle/>
                    <a:p>
                      <a:pPr marL="0" marR="0" fontAlgn="t">
                        <a:spcBef>
                          <a:spcPts val="0"/>
                        </a:spcBef>
                        <a:spcAft>
                          <a:spcPts val="0"/>
                        </a:spcAft>
                      </a:pPr>
                      <a:r>
                        <a:rPr lang="en-US" sz="2800">
                          <a:solidFill>
                            <a:schemeClr val="tx1">
                              <a:lumMod val="65000"/>
                              <a:lumOff val="35000"/>
                            </a:schemeClr>
                          </a:solidFill>
                          <a:effectLst/>
                          <a:latin typeface="Calibri" panose="020F0502020204030204" pitchFamily="34" charset="0"/>
                        </a:rPr>
                        <a:t>Q3 </a:t>
                      </a:r>
                    </a:p>
                  </a:txBody>
                  <a:tcPr marL="50800" marR="50800" marT="50800" marB="50800">
                    <a:lnL w="12700" cap="flat" cmpd="sng" algn="ctr">
                      <a:solidFill>
                        <a:srgbClr val="A3A3A3"/>
                      </a:solidFill>
                      <a:prstDash val="solid"/>
                      <a:round/>
                      <a:headEnd type="none" w="med" len="med"/>
                      <a:tailEnd type="none" w="med" len="med"/>
                    </a:lnL>
                    <a:lnR w="12700" cap="flat" cmpd="sng" algn="ctr">
                      <a:solidFill>
                        <a:srgbClr val="A3A3A3"/>
                      </a:solidFill>
                      <a:prstDash val="solid"/>
                      <a:round/>
                      <a:headEnd type="none" w="med" len="med"/>
                      <a:tailEnd type="none" w="med" len="med"/>
                    </a:lnR>
                    <a:lnT w="12700" cap="flat" cmpd="sng" algn="ctr">
                      <a:solidFill>
                        <a:srgbClr val="A3A3A3"/>
                      </a:solidFill>
                      <a:prstDash val="solid"/>
                      <a:round/>
                      <a:headEnd type="none" w="med" len="med"/>
                      <a:tailEnd type="none" w="med" len="med"/>
                    </a:lnT>
                    <a:lnB w="12700" cap="flat" cmpd="sng" algn="ctr">
                      <a:solidFill>
                        <a:srgbClr val="A3A3A3"/>
                      </a:solidFill>
                      <a:prstDash val="solid"/>
                      <a:round/>
                      <a:headEnd type="none" w="med" len="med"/>
                      <a:tailEnd type="none" w="med" len="med"/>
                    </a:lnB>
                  </a:tcPr>
                </a:tc>
                <a:tc>
                  <a:txBody>
                    <a:bodyPr/>
                    <a:lstStyle/>
                    <a:p>
                      <a:pPr marL="0" marR="0" fontAlgn="t">
                        <a:spcBef>
                          <a:spcPts val="0"/>
                        </a:spcBef>
                        <a:spcAft>
                          <a:spcPts val="0"/>
                        </a:spcAft>
                      </a:pPr>
                      <a:r>
                        <a:rPr lang="en-US" sz="2800">
                          <a:solidFill>
                            <a:schemeClr val="tx1">
                              <a:lumMod val="65000"/>
                              <a:lumOff val="35000"/>
                            </a:schemeClr>
                          </a:solidFill>
                          <a:effectLst/>
                          <a:latin typeface="Calibri" panose="020F0502020204030204" pitchFamily="34" charset="0"/>
                        </a:rPr>
                        <a:t>04/15/25</a:t>
                      </a:r>
                    </a:p>
                  </a:txBody>
                  <a:tcPr marL="50800" marR="50800" marT="50800" marB="50800">
                    <a:lnL w="12700" cap="flat" cmpd="sng" algn="ctr">
                      <a:solidFill>
                        <a:srgbClr val="A3A3A3"/>
                      </a:solidFill>
                      <a:prstDash val="solid"/>
                      <a:round/>
                      <a:headEnd type="none" w="med" len="med"/>
                      <a:tailEnd type="none" w="med" len="med"/>
                    </a:lnL>
                    <a:lnR w="12700" cap="flat" cmpd="sng" algn="ctr">
                      <a:solidFill>
                        <a:srgbClr val="A3A3A3"/>
                      </a:solidFill>
                      <a:prstDash val="solid"/>
                      <a:round/>
                      <a:headEnd type="none" w="med" len="med"/>
                      <a:tailEnd type="none" w="med" len="med"/>
                    </a:lnR>
                    <a:lnT w="12700" cap="flat" cmpd="sng" algn="ctr">
                      <a:solidFill>
                        <a:srgbClr val="A3A3A3"/>
                      </a:solidFill>
                      <a:prstDash val="solid"/>
                      <a:round/>
                      <a:headEnd type="none" w="med" len="med"/>
                      <a:tailEnd type="none" w="med" len="med"/>
                    </a:lnT>
                    <a:lnB w="12700" cap="flat" cmpd="sng" algn="ctr">
                      <a:solidFill>
                        <a:srgbClr val="A3A3A3"/>
                      </a:solidFill>
                      <a:prstDash val="solid"/>
                      <a:round/>
                      <a:headEnd type="none" w="med" len="med"/>
                      <a:tailEnd type="none" w="med" len="med"/>
                    </a:lnB>
                  </a:tcPr>
                </a:tc>
                <a:extLst>
                  <a:ext uri="{0D108BD9-81ED-4DB2-BD59-A6C34878D82A}">
                    <a16:rowId xmlns:a16="http://schemas.microsoft.com/office/drawing/2014/main" val="1994279036"/>
                  </a:ext>
                </a:extLst>
              </a:tr>
              <a:tr h="739140">
                <a:tc>
                  <a:txBody>
                    <a:bodyPr/>
                    <a:lstStyle/>
                    <a:p>
                      <a:pPr marL="0" marR="0" fontAlgn="t">
                        <a:spcBef>
                          <a:spcPts val="0"/>
                        </a:spcBef>
                        <a:spcAft>
                          <a:spcPts val="0"/>
                        </a:spcAft>
                      </a:pPr>
                      <a:r>
                        <a:rPr lang="en-US" sz="2800" dirty="0">
                          <a:solidFill>
                            <a:schemeClr val="tx1">
                              <a:lumMod val="65000"/>
                              <a:lumOff val="35000"/>
                            </a:schemeClr>
                          </a:solidFill>
                          <a:effectLst/>
                          <a:latin typeface="Calibri" panose="020F0502020204030204" pitchFamily="34" charset="0"/>
                        </a:rPr>
                        <a:t>04/01/25 - 06/30/25</a:t>
                      </a:r>
                    </a:p>
                  </a:txBody>
                  <a:tcPr marL="50800" marR="50800" marT="50800" marB="50800">
                    <a:lnL w="12700" cap="flat" cmpd="sng" algn="ctr">
                      <a:solidFill>
                        <a:srgbClr val="A3A3A3"/>
                      </a:solidFill>
                      <a:prstDash val="solid"/>
                      <a:round/>
                      <a:headEnd type="none" w="med" len="med"/>
                      <a:tailEnd type="none" w="med" len="med"/>
                    </a:lnL>
                    <a:lnR w="12700" cap="flat" cmpd="sng" algn="ctr">
                      <a:solidFill>
                        <a:srgbClr val="A3A3A3"/>
                      </a:solidFill>
                      <a:prstDash val="solid"/>
                      <a:round/>
                      <a:headEnd type="none" w="med" len="med"/>
                      <a:tailEnd type="none" w="med" len="med"/>
                    </a:lnR>
                    <a:lnT w="12700" cap="flat" cmpd="sng" algn="ctr">
                      <a:solidFill>
                        <a:srgbClr val="A3A3A3"/>
                      </a:solidFill>
                      <a:prstDash val="solid"/>
                      <a:round/>
                      <a:headEnd type="none" w="med" len="med"/>
                      <a:tailEnd type="none" w="med" len="med"/>
                    </a:lnT>
                    <a:lnB w="12700" cap="flat" cmpd="sng" algn="ctr">
                      <a:solidFill>
                        <a:srgbClr val="A3A3A3"/>
                      </a:solidFill>
                      <a:prstDash val="solid"/>
                      <a:round/>
                      <a:headEnd type="none" w="med" len="med"/>
                      <a:tailEnd type="none" w="med" len="med"/>
                    </a:lnB>
                  </a:tcPr>
                </a:tc>
                <a:tc>
                  <a:txBody>
                    <a:bodyPr/>
                    <a:lstStyle/>
                    <a:p>
                      <a:pPr marL="0" marR="0" fontAlgn="t">
                        <a:spcBef>
                          <a:spcPts val="0"/>
                        </a:spcBef>
                        <a:spcAft>
                          <a:spcPts val="0"/>
                        </a:spcAft>
                      </a:pPr>
                      <a:r>
                        <a:rPr lang="en-US" sz="2800">
                          <a:solidFill>
                            <a:schemeClr val="tx1">
                              <a:lumMod val="65000"/>
                              <a:lumOff val="35000"/>
                            </a:schemeClr>
                          </a:solidFill>
                          <a:effectLst/>
                          <a:latin typeface="Calibri" panose="020F0502020204030204" pitchFamily="34" charset="0"/>
                        </a:rPr>
                        <a:t>Q4 </a:t>
                      </a:r>
                    </a:p>
                  </a:txBody>
                  <a:tcPr marL="50800" marR="50800" marT="50800" marB="50800">
                    <a:lnL w="12700" cap="flat" cmpd="sng" algn="ctr">
                      <a:solidFill>
                        <a:srgbClr val="A3A3A3"/>
                      </a:solidFill>
                      <a:prstDash val="solid"/>
                      <a:round/>
                      <a:headEnd type="none" w="med" len="med"/>
                      <a:tailEnd type="none" w="med" len="med"/>
                    </a:lnL>
                    <a:lnR w="12700" cap="flat" cmpd="sng" algn="ctr">
                      <a:solidFill>
                        <a:srgbClr val="A3A3A3"/>
                      </a:solidFill>
                      <a:prstDash val="solid"/>
                      <a:round/>
                      <a:headEnd type="none" w="med" len="med"/>
                      <a:tailEnd type="none" w="med" len="med"/>
                    </a:lnR>
                    <a:lnT w="12700" cap="flat" cmpd="sng" algn="ctr">
                      <a:solidFill>
                        <a:srgbClr val="A3A3A3"/>
                      </a:solidFill>
                      <a:prstDash val="solid"/>
                      <a:round/>
                      <a:headEnd type="none" w="med" len="med"/>
                      <a:tailEnd type="none" w="med" len="med"/>
                    </a:lnT>
                    <a:lnB w="12700" cap="flat" cmpd="sng" algn="ctr">
                      <a:solidFill>
                        <a:srgbClr val="A3A3A3"/>
                      </a:solidFill>
                      <a:prstDash val="solid"/>
                      <a:round/>
                      <a:headEnd type="none" w="med" len="med"/>
                      <a:tailEnd type="none" w="med" len="med"/>
                    </a:lnB>
                  </a:tcPr>
                </a:tc>
                <a:tc>
                  <a:txBody>
                    <a:bodyPr/>
                    <a:lstStyle/>
                    <a:p>
                      <a:pPr marL="0" marR="0" fontAlgn="t">
                        <a:spcBef>
                          <a:spcPts val="0"/>
                        </a:spcBef>
                        <a:spcAft>
                          <a:spcPts val="0"/>
                        </a:spcAft>
                      </a:pPr>
                      <a:r>
                        <a:rPr lang="en-US" sz="2800" dirty="0">
                          <a:solidFill>
                            <a:schemeClr val="tx1">
                              <a:lumMod val="65000"/>
                              <a:lumOff val="35000"/>
                            </a:schemeClr>
                          </a:solidFill>
                          <a:effectLst/>
                          <a:latin typeface="Calibri" panose="020F0502020204030204" pitchFamily="34" charset="0"/>
                        </a:rPr>
                        <a:t>7/15/25 (final report for the year)</a:t>
                      </a:r>
                    </a:p>
                  </a:txBody>
                  <a:tcPr marL="50800" marR="50800" marT="50800" marB="50800">
                    <a:lnL w="12700" cap="flat" cmpd="sng" algn="ctr">
                      <a:solidFill>
                        <a:srgbClr val="A3A3A3"/>
                      </a:solidFill>
                      <a:prstDash val="solid"/>
                      <a:round/>
                      <a:headEnd type="none" w="med" len="med"/>
                      <a:tailEnd type="none" w="med" len="med"/>
                    </a:lnL>
                    <a:lnR w="12700" cap="flat" cmpd="sng" algn="ctr">
                      <a:solidFill>
                        <a:srgbClr val="A3A3A3"/>
                      </a:solidFill>
                      <a:prstDash val="solid"/>
                      <a:round/>
                      <a:headEnd type="none" w="med" len="med"/>
                      <a:tailEnd type="none" w="med" len="med"/>
                    </a:lnR>
                    <a:lnT w="12700" cap="flat" cmpd="sng" algn="ctr">
                      <a:solidFill>
                        <a:srgbClr val="A3A3A3"/>
                      </a:solidFill>
                      <a:prstDash val="solid"/>
                      <a:round/>
                      <a:headEnd type="none" w="med" len="med"/>
                      <a:tailEnd type="none" w="med" len="med"/>
                    </a:lnT>
                    <a:lnB w="12700" cap="flat" cmpd="sng" algn="ctr">
                      <a:solidFill>
                        <a:srgbClr val="A3A3A3"/>
                      </a:solidFill>
                      <a:prstDash val="solid"/>
                      <a:round/>
                      <a:headEnd type="none" w="med" len="med"/>
                      <a:tailEnd type="none" w="med" len="med"/>
                    </a:lnB>
                  </a:tcPr>
                </a:tc>
                <a:extLst>
                  <a:ext uri="{0D108BD9-81ED-4DB2-BD59-A6C34878D82A}">
                    <a16:rowId xmlns:a16="http://schemas.microsoft.com/office/drawing/2014/main" val="2590221783"/>
                  </a:ext>
                </a:extLst>
              </a:tr>
            </a:tbl>
          </a:graphicData>
        </a:graphic>
      </p:graphicFrame>
    </p:spTree>
    <p:extLst>
      <p:ext uri="{BB962C8B-B14F-4D97-AF65-F5344CB8AC3E}">
        <p14:creationId xmlns:p14="http://schemas.microsoft.com/office/powerpoint/2010/main" val="16326262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34A24B-91FD-4091-9E01-5295443E1CEB}"/>
              </a:ext>
            </a:extLst>
          </p:cNvPr>
          <p:cNvSpPr>
            <a:spLocks noGrp="1"/>
          </p:cNvSpPr>
          <p:nvPr>
            <p:ph type="title"/>
          </p:nvPr>
        </p:nvSpPr>
        <p:spPr/>
        <p:txBody>
          <a:bodyPr>
            <a:normAutofit fontScale="90000"/>
          </a:bodyPr>
          <a:lstStyle/>
          <a:p>
            <a:r>
              <a:rPr lang="en-US" dirty="0"/>
              <a:t>Reimbursement Request Checklist</a:t>
            </a:r>
          </a:p>
        </p:txBody>
      </p:sp>
      <p:sp>
        <p:nvSpPr>
          <p:cNvPr id="3" name="Content Placeholder 2">
            <a:extLst>
              <a:ext uri="{FF2B5EF4-FFF2-40B4-BE49-F238E27FC236}">
                <a16:creationId xmlns:a16="http://schemas.microsoft.com/office/drawing/2014/main" id="{6060E2D9-CB16-43B4-A18F-AEDF7B3E5F43}"/>
              </a:ext>
            </a:extLst>
          </p:cNvPr>
          <p:cNvSpPr>
            <a:spLocks noGrp="1"/>
          </p:cNvSpPr>
          <p:nvPr>
            <p:ph idx="1"/>
          </p:nvPr>
        </p:nvSpPr>
        <p:spPr/>
        <p:txBody>
          <a:bodyPr>
            <a:normAutofit fontScale="92500" lnSpcReduction="10000"/>
          </a:bodyPr>
          <a:lstStyle/>
          <a:p>
            <a:pPr>
              <a:buFont typeface="Wingdings" panose="05000000000000000000" pitchFamily="2" charset="2"/>
              <a:buChar char="q"/>
            </a:pPr>
            <a:r>
              <a:rPr lang="en-US" dirty="0"/>
              <a:t>Court name, address, contract number listed </a:t>
            </a:r>
          </a:p>
          <a:p>
            <a:pPr>
              <a:buFont typeface="Wingdings" panose="05000000000000000000" pitchFamily="2" charset="2"/>
              <a:buChar char="q"/>
            </a:pPr>
            <a:r>
              <a:rPr lang="en-US" dirty="0"/>
              <a:t>Signed with title and date</a:t>
            </a:r>
          </a:p>
          <a:p>
            <a:pPr>
              <a:buFont typeface="Wingdings" panose="05000000000000000000" pitchFamily="2" charset="2"/>
              <a:buChar char="q"/>
            </a:pPr>
            <a:r>
              <a:rPr lang="en-US" dirty="0"/>
              <a:t>Listed preparer phone number</a:t>
            </a:r>
          </a:p>
          <a:p>
            <a:pPr>
              <a:buFont typeface="Wingdings" panose="05000000000000000000" pitchFamily="2" charset="2"/>
              <a:buChar char="q"/>
            </a:pPr>
            <a:r>
              <a:rPr lang="en-US" dirty="0"/>
              <a:t>Line items are in order by date (earliest to latest)</a:t>
            </a:r>
          </a:p>
          <a:p>
            <a:pPr>
              <a:buFont typeface="Wingdings" panose="05000000000000000000" pitchFamily="2" charset="2"/>
              <a:buChar char="q"/>
            </a:pPr>
            <a:r>
              <a:rPr lang="en-US" dirty="0"/>
              <a:t>Accurate total listed</a:t>
            </a:r>
          </a:p>
          <a:p>
            <a:pPr>
              <a:buFont typeface="Wingdings" panose="05000000000000000000" pitchFamily="2" charset="2"/>
              <a:buChar char="q"/>
            </a:pPr>
            <a:r>
              <a:rPr lang="en-US" dirty="0"/>
              <a:t>Backup documents attached to A19 in one PDF and attached in order of line items listed on A19</a:t>
            </a:r>
          </a:p>
          <a:p>
            <a:pPr>
              <a:buFont typeface="Wingdings" panose="05000000000000000000" pitchFamily="2" charset="2"/>
              <a:buChar char="q"/>
            </a:pPr>
            <a:r>
              <a:rPr lang="en-US" dirty="0"/>
              <a:t>A19 packet attached in email request sent to </a:t>
            </a:r>
            <a:r>
              <a:rPr lang="en-US" dirty="0">
                <a:hlinkClick r:id="rId2"/>
              </a:rPr>
              <a:t>Payables@courts.wa.gov</a:t>
            </a:r>
            <a:r>
              <a:rPr lang="en-US" dirty="0"/>
              <a:t> AND </a:t>
            </a:r>
            <a:r>
              <a:rPr lang="en-US" dirty="0">
                <a:hlinkClick r:id="rId3"/>
              </a:rPr>
              <a:t>CLJTherapeuticCourtsApplications@courts.wa.gov</a:t>
            </a:r>
            <a:endParaRPr lang="en-US" dirty="0"/>
          </a:p>
        </p:txBody>
      </p:sp>
      <p:sp>
        <p:nvSpPr>
          <p:cNvPr id="8" name="Smiley Face 7">
            <a:extLst>
              <a:ext uri="{FF2B5EF4-FFF2-40B4-BE49-F238E27FC236}">
                <a16:creationId xmlns:a16="http://schemas.microsoft.com/office/drawing/2014/main" id="{E2C84AE7-1EC2-4946-AE01-53115E79B06D}"/>
              </a:ext>
            </a:extLst>
          </p:cNvPr>
          <p:cNvSpPr/>
          <p:nvPr/>
        </p:nvSpPr>
        <p:spPr>
          <a:xfrm>
            <a:off x="821367" y="1180792"/>
            <a:ext cx="314325" cy="304800"/>
          </a:xfrm>
          <a:prstGeom prst="smileyFace">
            <a:avLst/>
          </a:prstGeom>
          <a:ln>
            <a:solidFill>
              <a:schemeClr val="accent2"/>
            </a:solid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p>
        </p:txBody>
      </p:sp>
      <p:sp>
        <p:nvSpPr>
          <p:cNvPr id="9" name="Smiley Face 8">
            <a:extLst>
              <a:ext uri="{FF2B5EF4-FFF2-40B4-BE49-F238E27FC236}">
                <a16:creationId xmlns:a16="http://schemas.microsoft.com/office/drawing/2014/main" id="{EB8C1461-5237-4821-A881-690355E4754A}"/>
              </a:ext>
            </a:extLst>
          </p:cNvPr>
          <p:cNvSpPr/>
          <p:nvPr/>
        </p:nvSpPr>
        <p:spPr>
          <a:xfrm>
            <a:off x="817483" y="1605003"/>
            <a:ext cx="314325" cy="304800"/>
          </a:xfrm>
          <a:prstGeom prst="smileyFace">
            <a:avLst/>
          </a:prstGeom>
          <a:ln>
            <a:solidFill>
              <a:schemeClr val="accent2"/>
            </a:solid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p>
        </p:txBody>
      </p:sp>
      <p:sp>
        <p:nvSpPr>
          <p:cNvPr id="10" name="Smiley Face 9">
            <a:extLst>
              <a:ext uri="{FF2B5EF4-FFF2-40B4-BE49-F238E27FC236}">
                <a16:creationId xmlns:a16="http://schemas.microsoft.com/office/drawing/2014/main" id="{E8833EFA-4248-47AB-B65D-A0CEF0F480A5}"/>
              </a:ext>
            </a:extLst>
          </p:cNvPr>
          <p:cNvSpPr/>
          <p:nvPr/>
        </p:nvSpPr>
        <p:spPr>
          <a:xfrm>
            <a:off x="817484" y="2074351"/>
            <a:ext cx="314325" cy="304800"/>
          </a:xfrm>
          <a:prstGeom prst="smileyFace">
            <a:avLst/>
          </a:prstGeom>
          <a:ln>
            <a:solidFill>
              <a:schemeClr val="accent2"/>
            </a:solid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p>
        </p:txBody>
      </p:sp>
      <p:sp>
        <p:nvSpPr>
          <p:cNvPr id="11" name="Smiley Face 10">
            <a:extLst>
              <a:ext uri="{FF2B5EF4-FFF2-40B4-BE49-F238E27FC236}">
                <a16:creationId xmlns:a16="http://schemas.microsoft.com/office/drawing/2014/main" id="{EBD58455-5443-4A68-8C45-6890516396AE}"/>
              </a:ext>
            </a:extLst>
          </p:cNvPr>
          <p:cNvSpPr/>
          <p:nvPr/>
        </p:nvSpPr>
        <p:spPr>
          <a:xfrm>
            <a:off x="817484" y="2495730"/>
            <a:ext cx="314325" cy="304800"/>
          </a:xfrm>
          <a:prstGeom prst="smileyFace">
            <a:avLst/>
          </a:prstGeom>
          <a:ln>
            <a:solidFill>
              <a:schemeClr val="accent2"/>
            </a:solid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p>
        </p:txBody>
      </p:sp>
      <p:sp>
        <p:nvSpPr>
          <p:cNvPr id="12" name="Smiley Face 11">
            <a:extLst>
              <a:ext uri="{FF2B5EF4-FFF2-40B4-BE49-F238E27FC236}">
                <a16:creationId xmlns:a16="http://schemas.microsoft.com/office/drawing/2014/main" id="{1F74C58A-E5B2-42D2-9F2F-B55F632C924C}"/>
              </a:ext>
            </a:extLst>
          </p:cNvPr>
          <p:cNvSpPr/>
          <p:nvPr/>
        </p:nvSpPr>
        <p:spPr>
          <a:xfrm>
            <a:off x="817485" y="2941421"/>
            <a:ext cx="314325" cy="304800"/>
          </a:xfrm>
          <a:prstGeom prst="smileyFace">
            <a:avLst/>
          </a:prstGeom>
          <a:ln>
            <a:solidFill>
              <a:schemeClr val="accent2"/>
            </a:solid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p>
        </p:txBody>
      </p:sp>
      <p:sp>
        <p:nvSpPr>
          <p:cNvPr id="13" name="Smiley Face 12">
            <a:extLst>
              <a:ext uri="{FF2B5EF4-FFF2-40B4-BE49-F238E27FC236}">
                <a16:creationId xmlns:a16="http://schemas.microsoft.com/office/drawing/2014/main" id="{BDFCAAB9-DDA9-4AA5-9CDE-A66D98E4915C}"/>
              </a:ext>
            </a:extLst>
          </p:cNvPr>
          <p:cNvSpPr/>
          <p:nvPr/>
        </p:nvSpPr>
        <p:spPr>
          <a:xfrm>
            <a:off x="817485" y="3389875"/>
            <a:ext cx="314325" cy="304800"/>
          </a:xfrm>
          <a:prstGeom prst="smileyFace">
            <a:avLst/>
          </a:prstGeom>
          <a:ln>
            <a:solidFill>
              <a:schemeClr val="accent2"/>
            </a:solid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p>
        </p:txBody>
      </p:sp>
      <p:sp>
        <p:nvSpPr>
          <p:cNvPr id="14" name="Smiley Face 13">
            <a:extLst>
              <a:ext uri="{FF2B5EF4-FFF2-40B4-BE49-F238E27FC236}">
                <a16:creationId xmlns:a16="http://schemas.microsoft.com/office/drawing/2014/main" id="{662E682A-504A-44D4-88A5-14C8C53631BC}"/>
              </a:ext>
            </a:extLst>
          </p:cNvPr>
          <p:cNvSpPr/>
          <p:nvPr/>
        </p:nvSpPr>
        <p:spPr>
          <a:xfrm>
            <a:off x="821364" y="4152029"/>
            <a:ext cx="314325" cy="304800"/>
          </a:xfrm>
          <a:prstGeom prst="smileyFace">
            <a:avLst/>
          </a:prstGeom>
          <a:ln>
            <a:solidFill>
              <a:schemeClr val="accent2"/>
            </a:solid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6902541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1"/>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2"/>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3"/>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0" grpId="0" animBg="1"/>
      <p:bldP spid="11" grpId="0" animBg="1"/>
      <p:bldP spid="12" grpId="0" animBg="1"/>
      <p:bldP spid="13" grpId="0" animBg="1"/>
      <p:bldP spid="14"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F5883F-0A32-494A-888B-6C8B56E44B1E}"/>
              </a:ext>
            </a:extLst>
          </p:cNvPr>
          <p:cNvSpPr>
            <a:spLocks noGrp="1"/>
          </p:cNvSpPr>
          <p:nvPr>
            <p:ph type="title"/>
          </p:nvPr>
        </p:nvSpPr>
        <p:spPr/>
        <p:txBody>
          <a:bodyPr>
            <a:normAutofit fontScale="90000"/>
          </a:bodyPr>
          <a:lstStyle/>
          <a:p>
            <a:r>
              <a:rPr lang="en-US" dirty="0"/>
              <a:t>What We’ll be Covering</a:t>
            </a:r>
          </a:p>
        </p:txBody>
      </p:sp>
      <p:sp>
        <p:nvSpPr>
          <p:cNvPr id="3" name="Content Placeholder 2">
            <a:extLst>
              <a:ext uri="{FF2B5EF4-FFF2-40B4-BE49-F238E27FC236}">
                <a16:creationId xmlns:a16="http://schemas.microsoft.com/office/drawing/2014/main" id="{36BC5509-4AB7-44B0-BDFD-CB2BAAC9CC80}"/>
              </a:ext>
            </a:extLst>
          </p:cNvPr>
          <p:cNvSpPr>
            <a:spLocks noGrp="1"/>
          </p:cNvSpPr>
          <p:nvPr>
            <p:ph idx="1"/>
          </p:nvPr>
        </p:nvSpPr>
        <p:spPr/>
        <p:txBody>
          <a:bodyPr>
            <a:normAutofit lnSpcReduction="10000"/>
          </a:bodyPr>
          <a:lstStyle/>
          <a:p>
            <a:r>
              <a:rPr lang="en-US" dirty="0"/>
              <a:t>A19 Form</a:t>
            </a:r>
          </a:p>
          <a:p>
            <a:pPr lvl="1"/>
            <a:r>
              <a:rPr lang="en-US" dirty="0"/>
              <a:t>Required information</a:t>
            </a:r>
          </a:p>
          <a:p>
            <a:pPr lvl="1"/>
            <a:r>
              <a:rPr lang="en-US" dirty="0"/>
              <a:t>Correct formatting</a:t>
            </a:r>
          </a:p>
          <a:p>
            <a:r>
              <a:rPr lang="en-US" dirty="0"/>
              <a:t>Backup Documentation</a:t>
            </a:r>
          </a:p>
          <a:p>
            <a:pPr lvl="1"/>
            <a:r>
              <a:rPr lang="en-US" dirty="0"/>
              <a:t>Required documents by spending category</a:t>
            </a:r>
          </a:p>
          <a:p>
            <a:pPr lvl="1"/>
            <a:r>
              <a:rPr lang="en-US" dirty="0"/>
              <a:t>Marking up documents</a:t>
            </a:r>
          </a:p>
          <a:p>
            <a:r>
              <a:rPr lang="en-US" dirty="0"/>
              <a:t>Reimbursement Request Submission</a:t>
            </a:r>
          </a:p>
          <a:p>
            <a:pPr lvl="1"/>
            <a:r>
              <a:rPr lang="en-US" dirty="0"/>
              <a:t>A19 Packet</a:t>
            </a:r>
          </a:p>
          <a:p>
            <a:pPr lvl="1"/>
            <a:r>
              <a:rPr lang="en-US" dirty="0"/>
              <a:t>Monthly or quarterly submission options</a:t>
            </a:r>
          </a:p>
          <a:p>
            <a:pPr lvl="1"/>
            <a:r>
              <a:rPr lang="en-US" dirty="0"/>
              <a:t>30 day turnaround</a:t>
            </a:r>
          </a:p>
          <a:p>
            <a:pPr lvl="1"/>
            <a:endParaRPr lang="en-US" dirty="0"/>
          </a:p>
          <a:p>
            <a:pPr lvl="1"/>
            <a:endParaRPr lang="en-US" dirty="0"/>
          </a:p>
          <a:p>
            <a:pPr lvl="1"/>
            <a:endParaRPr lang="en-US" dirty="0"/>
          </a:p>
        </p:txBody>
      </p:sp>
    </p:spTree>
    <p:extLst>
      <p:ext uri="{BB962C8B-B14F-4D97-AF65-F5344CB8AC3E}">
        <p14:creationId xmlns:p14="http://schemas.microsoft.com/office/powerpoint/2010/main" val="362441085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98FE7C1D-6DCA-4437-BAE6-81CD53DBAF56}"/>
              </a:ext>
            </a:extLst>
          </p:cNvPr>
          <p:cNvSpPr>
            <a:spLocks noGrp="1"/>
          </p:cNvSpPr>
          <p:nvPr>
            <p:ph type="body" sz="quarter" idx="10"/>
          </p:nvPr>
        </p:nvSpPr>
        <p:spPr/>
        <p:txBody>
          <a:bodyPr>
            <a:normAutofit fontScale="92500" lnSpcReduction="10000"/>
          </a:bodyPr>
          <a:lstStyle/>
          <a:p>
            <a:r>
              <a:rPr lang="en-US" dirty="0"/>
              <a:t>A19 Form</a:t>
            </a:r>
          </a:p>
        </p:txBody>
      </p:sp>
      <p:sp>
        <p:nvSpPr>
          <p:cNvPr id="3" name="Text Placeholder 2">
            <a:extLst>
              <a:ext uri="{FF2B5EF4-FFF2-40B4-BE49-F238E27FC236}">
                <a16:creationId xmlns:a16="http://schemas.microsoft.com/office/drawing/2014/main" id="{D9A75134-F677-4591-BC3D-B6F23D4AA350}"/>
              </a:ext>
            </a:extLst>
          </p:cNvPr>
          <p:cNvSpPr>
            <a:spLocks noGrp="1"/>
          </p:cNvSpPr>
          <p:nvPr>
            <p:ph type="body" sz="quarter" idx="11"/>
          </p:nvPr>
        </p:nvSpPr>
        <p:spPr/>
        <p:txBody>
          <a:bodyPr>
            <a:normAutofit lnSpcReduction="10000"/>
          </a:bodyPr>
          <a:lstStyle/>
          <a:p>
            <a:r>
              <a:rPr lang="en-US" dirty="0"/>
              <a:t>FY2025 CLJ Therapeutic Court A19 and Reimbursement Process</a:t>
            </a:r>
          </a:p>
        </p:txBody>
      </p:sp>
    </p:spTree>
    <p:extLst>
      <p:ext uri="{BB962C8B-B14F-4D97-AF65-F5344CB8AC3E}">
        <p14:creationId xmlns:p14="http://schemas.microsoft.com/office/powerpoint/2010/main" val="241683617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94EB8A3C-C1DC-4379-95AD-CB5840FD455C}"/>
              </a:ext>
            </a:extLst>
          </p:cNvPr>
          <p:cNvSpPr>
            <a:spLocks noGrp="1"/>
          </p:cNvSpPr>
          <p:nvPr>
            <p:ph type="title"/>
          </p:nvPr>
        </p:nvSpPr>
        <p:spPr/>
        <p:txBody>
          <a:bodyPr>
            <a:normAutofit fontScale="90000"/>
          </a:bodyPr>
          <a:lstStyle/>
          <a:p>
            <a:r>
              <a:rPr lang="en-US" dirty="0"/>
              <a:t>A19 Form</a:t>
            </a:r>
          </a:p>
        </p:txBody>
      </p:sp>
      <p:sp>
        <p:nvSpPr>
          <p:cNvPr id="4" name="Content Placeholder 3">
            <a:extLst>
              <a:ext uri="{FF2B5EF4-FFF2-40B4-BE49-F238E27FC236}">
                <a16:creationId xmlns:a16="http://schemas.microsoft.com/office/drawing/2014/main" id="{3B943C77-AAB3-4623-B3A5-346CEC290537}"/>
              </a:ext>
            </a:extLst>
          </p:cNvPr>
          <p:cNvSpPr>
            <a:spLocks noGrp="1"/>
          </p:cNvSpPr>
          <p:nvPr>
            <p:ph idx="1"/>
          </p:nvPr>
        </p:nvSpPr>
        <p:spPr>
          <a:xfrm>
            <a:off x="742310" y="1156854"/>
            <a:ext cx="5982340" cy="4351338"/>
          </a:xfrm>
        </p:spPr>
        <p:txBody>
          <a:bodyPr>
            <a:normAutofit lnSpcReduction="10000"/>
          </a:bodyPr>
          <a:lstStyle/>
          <a:p>
            <a:pPr>
              <a:lnSpc>
                <a:spcPct val="120000"/>
              </a:lnSpc>
              <a:spcAft>
                <a:spcPts val="1200"/>
              </a:spcAft>
            </a:pPr>
            <a:r>
              <a:rPr lang="en-US" dirty="0"/>
              <a:t>State form A19-1A</a:t>
            </a:r>
          </a:p>
          <a:p>
            <a:pPr>
              <a:lnSpc>
                <a:spcPct val="120000"/>
              </a:lnSpc>
              <a:spcAft>
                <a:spcPts val="1200"/>
              </a:spcAft>
            </a:pPr>
            <a:r>
              <a:rPr lang="en-US" dirty="0"/>
              <a:t>Itemized voucher used for reimbursement for monies spent on your therapeutic court program</a:t>
            </a:r>
          </a:p>
          <a:p>
            <a:pPr>
              <a:lnSpc>
                <a:spcPct val="120000"/>
              </a:lnSpc>
              <a:spcAft>
                <a:spcPts val="1200"/>
              </a:spcAft>
            </a:pPr>
            <a:r>
              <a:rPr lang="en-US" dirty="0"/>
              <a:t>Authorizes AOC Procurement &amp; Contracts to generate a payment to your court</a:t>
            </a:r>
          </a:p>
          <a:p>
            <a:pPr>
              <a:lnSpc>
                <a:spcPct val="120000"/>
              </a:lnSpc>
              <a:spcAft>
                <a:spcPts val="1200"/>
              </a:spcAft>
            </a:pPr>
            <a:endParaRPr lang="en-US" dirty="0"/>
          </a:p>
        </p:txBody>
      </p:sp>
      <p:pic>
        <p:nvPicPr>
          <p:cNvPr id="8" name="Picture 7">
            <a:extLst>
              <a:ext uri="{FF2B5EF4-FFF2-40B4-BE49-F238E27FC236}">
                <a16:creationId xmlns:a16="http://schemas.microsoft.com/office/drawing/2014/main" id="{781B63E0-736F-49D4-A3BF-D368CCC149B4}"/>
              </a:ext>
            </a:extLst>
          </p:cNvPr>
          <p:cNvPicPr>
            <a:picLocks noChangeAspect="1"/>
          </p:cNvPicPr>
          <p:nvPr/>
        </p:nvPicPr>
        <p:blipFill>
          <a:blip r:embed="rId3"/>
          <a:stretch>
            <a:fillRect/>
          </a:stretch>
        </p:blipFill>
        <p:spPr>
          <a:xfrm>
            <a:off x="6940443" y="477423"/>
            <a:ext cx="4140413" cy="5366026"/>
          </a:xfrm>
          <a:prstGeom prst="rect">
            <a:avLst/>
          </a:prstGeom>
        </p:spPr>
      </p:pic>
      <p:sp>
        <p:nvSpPr>
          <p:cNvPr id="7" name="Freeform: Shape 6">
            <a:extLst>
              <a:ext uri="{FF2B5EF4-FFF2-40B4-BE49-F238E27FC236}">
                <a16:creationId xmlns:a16="http://schemas.microsoft.com/office/drawing/2014/main" id="{A204A04F-823B-42F6-AC29-000D87F1F41B}"/>
              </a:ext>
            </a:extLst>
          </p:cNvPr>
          <p:cNvSpPr/>
          <p:nvPr/>
        </p:nvSpPr>
        <p:spPr>
          <a:xfrm>
            <a:off x="7112000" y="2324100"/>
            <a:ext cx="3765550" cy="3282950"/>
          </a:xfrm>
          <a:custGeom>
            <a:avLst/>
            <a:gdLst>
              <a:gd name="connsiteX0" fmla="*/ 2095500 w 3765550"/>
              <a:gd name="connsiteY0" fmla="*/ 171450 h 3282950"/>
              <a:gd name="connsiteX1" fmla="*/ 2101850 w 3765550"/>
              <a:gd name="connsiteY1" fmla="*/ 0 h 3282950"/>
              <a:gd name="connsiteX2" fmla="*/ 3759200 w 3765550"/>
              <a:gd name="connsiteY2" fmla="*/ 6350 h 3282950"/>
              <a:gd name="connsiteX3" fmla="*/ 3765550 w 3765550"/>
              <a:gd name="connsiteY3" fmla="*/ 3276600 h 3282950"/>
              <a:gd name="connsiteX4" fmla="*/ 0 w 3765550"/>
              <a:gd name="connsiteY4" fmla="*/ 3282950 h 3282950"/>
              <a:gd name="connsiteX5" fmla="*/ 6350 w 3765550"/>
              <a:gd name="connsiteY5" fmla="*/ 2101850 h 3282950"/>
              <a:gd name="connsiteX6" fmla="*/ 2222500 w 3765550"/>
              <a:gd name="connsiteY6" fmla="*/ 2101850 h 3282950"/>
              <a:gd name="connsiteX7" fmla="*/ 2209800 w 3765550"/>
              <a:gd name="connsiteY7" fmla="*/ 1955800 h 3282950"/>
              <a:gd name="connsiteX8" fmla="*/ 3435350 w 3765550"/>
              <a:gd name="connsiteY8" fmla="*/ 1936750 h 3282950"/>
              <a:gd name="connsiteX9" fmla="*/ 3441700 w 3765550"/>
              <a:gd name="connsiteY9" fmla="*/ 190500 h 3282950"/>
              <a:gd name="connsiteX10" fmla="*/ 2095500 w 3765550"/>
              <a:gd name="connsiteY10" fmla="*/ 171450 h 32829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765550" h="3282950">
                <a:moveTo>
                  <a:pt x="2095500" y="171450"/>
                </a:moveTo>
                <a:lnTo>
                  <a:pt x="2101850" y="0"/>
                </a:lnTo>
                <a:lnTo>
                  <a:pt x="3759200" y="6350"/>
                </a:lnTo>
                <a:cubicBezTo>
                  <a:pt x="3761317" y="1096433"/>
                  <a:pt x="3763433" y="2186517"/>
                  <a:pt x="3765550" y="3276600"/>
                </a:cubicBezTo>
                <a:lnTo>
                  <a:pt x="0" y="3282950"/>
                </a:lnTo>
                <a:cubicBezTo>
                  <a:pt x="2117" y="2889250"/>
                  <a:pt x="4233" y="2495550"/>
                  <a:pt x="6350" y="2101850"/>
                </a:cubicBezTo>
                <a:lnTo>
                  <a:pt x="2222500" y="2101850"/>
                </a:lnTo>
                <a:lnTo>
                  <a:pt x="2209800" y="1955800"/>
                </a:lnTo>
                <a:lnTo>
                  <a:pt x="3435350" y="1936750"/>
                </a:lnTo>
                <a:cubicBezTo>
                  <a:pt x="3437467" y="1354667"/>
                  <a:pt x="3439583" y="772583"/>
                  <a:pt x="3441700" y="190500"/>
                </a:cubicBezTo>
                <a:lnTo>
                  <a:pt x="2095500" y="171450"/>
                </a:lnTo>
                <a:close/>
              </a:path>
            </a:pathLst>
          </a:custGeom>
          <a:blipFill dpi="0" rotWithShape="1">
            <a:blip r:embed="rId4" cstate="print">
              <a:extLst>
                <a:ext uri="{28A0092B-C50C-407E-A947-70E740481C1C}">
                  <a14:useLocalDpi xmlns:a14="http://schemas.microsoft.com/office/drawing/2010/main" val="0"/>
                </a:ext>
              </a:extLst>
            </a:blip>
            <a:srcRect/>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6000280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94EB8A3C-C1DC-4379-95AD-CB5840FD455C}"/>
              </a:ext>
            </a:extLst>
          </p:cNvPr>
          <p:cNvSpPr>
            <a:spLocks noGrp="1"/>
          </p:cNvSpPr>
          <p:nvPr>
            <p:ph type="title"/>
          </p:nvPr>
        </p:nvSpPr>
        <p:spPr/>
        <p:txBody>
          <a:bodyPr>
            <a:normAutofit fontScale="90000"/>
          </a:bodyPr>
          <a:lstStyle/>
          <a:p>
            <a:r>
              <a:rPr lang="en-US" dirty="0"/>
              <a:t>A19 Form</a:t>
            </a:r>
          </a:p>
        </p:txBody>
      </p:sp>
      <p:sp>
        <p:nvSpPr>
          <p:cNvPr id="4" name="Content Placeholder 3">
            <a:extLst>
              <a:ext uri="{FF2B5EF4-FFF2-40B4-BE49-F238E27FC236}">
                <a16:creationId xmlns:a16="http://schemas.microsoft.com/office/drawing/2014/main" id="{3B943C77-AAB3-4623-B3A5-346CEC290537}"/>
              </a:ext>
            </a:extLst>
          </p:cNvPr>
          <p:cNvSpPr>
            <a:spLocks noGrp="1"/>
          </p:cNvSpPr>
          <p:nvPr>
            <p:ph idx="1"/>
          </p:nvPr>
        </p:nvSpPr>
        <p:spPr>
          <a:xfrm>
            <a:off x="740597" y="1002194"/>
            <a:ext cx="5079289" cy="1774642"/>
          </a:xfrm>
        </p:spPr>
        <p:txBody>
          <a:bodyPr>
            <a:noAutofit/>
          </a:bodyPr>
          <a:lstStyle/>
          <a:p>
            <a:pPr marL="0" indent="0">
              <a:buNone/>
            </a:pPr>
            <a:r>
              <a:rPr lang="en-US" sz="2400" b="1" dirty="0"/>
              <a:t>Vendor/Claimant Section</a:t>
            </a:r>
          </a:p>
          <a:p>
            <a:r>
              <a:rPr lang="en-US" sz="1400" b="1" dirty="0">
                <a:solidFill>
                  <a:srgbClr val="FF0000"/>
                </a:solidFill>
              </a:rPr>
              <a:t>REQUIRED INFO: </a:t>
            </a:r>
          </a:p>
          <a:p>
            <a:pPr lvl="1"/>
            <a:r>
              <a:rPr lang="en-US" sz="1600" b="1" dirty="0"/>
              <a:t>Court Name, </a:t>
            </a:r>
          </a:p>
          <a:p>
            <a:pPr lvl="1"/>
            <a:r>
              <a:rPr lang="en-US" sz="1600" b="1" dirty="0"/>
              <a:t>Court Address, </a:t>
            </a:r>
          </a:p>
          <a:p>
            <a:pPr lvl="1"/>
            <a:r>
              <a:rPr lang="en-US" sz="1600" b="1" dirty="0"/>
              <a:t>Contract Number</a:t>
            </a:r>
          </a:p>
          <a:p>
            <a:pPr lvl="1"/>
            <a:r>
              <a:rPr lang="en-US" sz="1100" dirty="0"/>
              <a:t>Optional: Program Name (e.g. DUI/DWI Court, Mental Health/Behavioral Health, Veteran’s Court, etc.)</a:t>
            </a:r>
          </a:p>
          <a:p>
            <a:pPr lvl="1"/>
            <a:endParaRPr lang="en-US" sz="1600" b="1" dirty="0"/>
          </a:p>
        </p:txBody>
      </p:sp>
      <p:pic>
        <p:nvPicPr>
          <p:cNvPr id="2" name="Picture 1">
            <a:extLst>
              <a:ext uri="{FF2B5EF4-FFF2-40B4-BE49-F238E27FC236}">
                <a16:creationId xmlns:a16="http://schemas.microsoft.com/office/drawing/2014/main" id="{793B6C7D-6058-42E0-AC98-51ED9C6B99F0}"/>
              </a:ext>
            </a:extLst>
          </p:cNvPr>
          <p:cNvPicPr>
            <a:picLocks noChangeAspect="1"/>
          </p:cNvPicPr>
          <p:nvPr/>
        </p:nvPicPr>
        <p:blipFill>
          <a:blip r:embed="rId3"/>
          <a:stretch>
            <a:fillRect/>
          </a:stretch>
        </p:blipFill>
        <p:spPr>
          <a:xfrm>
            <a:off x="838200" y="3054826"/>
            <a:ext cx="8858705" cy="2527430"/>
          </a:xfrm>
          <a:prstGeom prst="rect">
            <a:avLst/>
          </a:prstGeom>
        </p:spPr>
      </p:pic>
      <p:sp>
        <p:nvSpPr>
          <p:cNvPr id="5" name="Rectangle 4">
            <a:extLst>
              <a:ext uri="{FF2B5EF4-FFF2-40B4-BE49-F238E27FC236}">
                <a16:creationId xmlns:a16="http://schemas.microsoft.com/office/drawing/2014/main" id="{F35A9D55-065B-476A-8DB2-3E1DDAA7559D}"/>
              </a:ext>
            </a:extLst>
          </p:cNvPr>
          <p:cNvSpPr/>
          <p:nvPr/>
        </p:nvSpPr>
        <p:spPr>
          <a:xfrm>
            <a:off x="1042647" y="3667772"/>
            <a:ext cx="1095375" cy="257175"/>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5B105872-60E9-45BA-9E63-A665487F76F6}"/>
              </a:ext>
            </a:extLst>
          </p:cNvPr>
          <p:cNvSpPr/>
          <p:nvPr/>
        </p:nvSpPr>
        <p:spPr>
          <a:xfrm>
            <a:off x="1042646" y="4074349"/>
            <a:ext cx="1095375" cy="257175"/>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51C03DEC-B8CA-4759-BBC7-FC4BDBB8CB62}"/>
              </a:ext>
            </a:extLst>
          </p:cNvPr>
          <p:cNvSpPr/>
          <p:nvPr/>
        </p:nvSpPr>
        <p:spPr>
          <a:xfrm>
            <a:off x="1042648" y="4454855"/>
            <a:ext cx="1757590" cy="257175"/>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Arrow: Right 5">
            <a:extLst>
              <a:ext uri="{FF2B5EF4-FFF2-40B4-BE49-F238E27FC236}">
                <a16:creationId xmlns:a16="http://schemas.microsoft.com/office/drawing/2014/main" id="{21F23AFA-4CAB-4051-B215-E48236D66B93}"/>
              </a:ext>
            </a:extLst>
          </p:cNvPr>
          <p:cNvSpPr/>
          <p:nvPr/>
        </p:nvSpPr>
        <p:spPr>
          <a:xfrm rot="1962394">
            <a:off x="5070351" y="4029074"/>
            <a:ext cx="638175" cy="257175"/>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6C1EEF87-A9AA-46F0-9DCF-BEAAE8E29284}"/>
              </a:ext>
            </a:extLst>
          </p:cNvPr>
          <p:cNvSpPr txBox="1"/>
          <p:nvPr/>
        </p:nvSpPr>
        <p:spPr>
          <a:xfrm>
            <a:off x="6200775" y="4230171"/>
            <a:ext cx="2357890" cy="369332"/>
          </a:xfrm>
          <a:prstGeom prst="rect">
            <a:avLst/>
          </a:prstGeom>
          <a:noFill/>
        </p:spPr>
        <p:txBody>
          <a:bodyPr wrap="square" rtlCol="0">
            <a:spAutoFit/>
          </a:bodyPr>
          <a:lstStyle/>
          <a:p>
            <a:r>
              <a:rPr lang="en-US" dirty="0"/>
              <a:t>/s/ Sandy Cheeks</a:t>
            </a:r>
          </a:p>
        </p:txBody>
      </p:sp>
      <p:sp>
        <p:nvSpPr>
          <p:cNvPr id="11" name="TextBox 10">
            <a:extLst>
              <a:ext uri="{FF2B5EF4-FFF2-40B4-BE49-F238E27FC236}">
                <a16:creationId xmlns:a16="http://schemas.microsoft.com/office/drawing/2014/main" id="{D35C96D8-D63D-4524-9C8A-F1F4DC95F16F}"/>
              </a:ext>
            </a:extLst>
          </p:cNvPr>
          <p:cNvSpPr txBox="1"/>
          <p:nvPr/>
        </p:nvSpPr>
        <p:spPr>
          <a:xfrm>
            <a:off x="5819887" y="4659763"/>
            <a:ext cx="3571875" cy="369332"/>
          </a:xfrm>
          <a:prstGeom prst="rect">
            <a:avLst/>
          </a:prstGeom>
          <a:noFill/>
        </p:spPr>
        <p:txBody>
          <a:bodyPr wrap="square" rtlCol="0">
            <a:spAutoFit/>
          </a:bodyPr>
          <a:lstStyle/>
          <a:p>
            <a:r>
              <a:rPr lang="en-US" dirty="0"/>
              <a:t>Court Coordinator                  8/15/24</a:t>
            </a:r>
          </a:p>
        </p:txBody>
      </p:sp>
      <p:sp>
        <p:nvSpPr>
          <p:cNvPr id="12" name="TextBox 11">
            <a:extLst>
              <a:ext uri="{FF2B5EF4-FFF2-40B4-BE49-F238E27FC236}">
                <a16:creationId xmlns:a16="http://schemas.microsoft.com/office/drawing/2014/main" id="{D487AB62-46D9-4BF7-B746-356B42276F89}"/>
              </a:ext>
            </a:extLst>
          </p:cNvPr>
          <p:cNvSpPr txBox="1"/>
          <p:nvPr/>
        </p:nvSpPr>
        <p:spPr>
          <a:xfrm>
            <a:off x="1143000" y="5268010"/>
            <a:ext cx="1838325" cy="369332"/>
          </a:xfrm>
          <a:prstGeom prst="rect">
            <a:avLst/>
          </a:prstGeom>
          <a:noFill/>
        </p:spPr>
        <p:txBody>
          <a:bodyPr wrap="square" rtlCol="0">
            <a:spAutoFit/>
          </a:bodyPr>
          <a:lstStyle/>
          <a:p>
            <a:r>
              <a:rPr lang="en-US" dirty="0"/>
              <a:t>12-3456789</a:t>
            </a:r>
          </a:p>
        </p:txBody>
      </p:sp>
      <p:sp>
        <p:nvSpPr>
          <p:cNvPr id="14" name="Content Placeholder 3">
            <a:extLst>
              <a:ext uri="{FF2B5EF4-FFF2-40B4-BE49-F238E27FC236}">
                <a16:creationId xmlns:a16="http://schemas.microsoft.com/office/drawing/2014/main" id="{30FC6227-A00D-4D5D-8C97-CB15949FBF68}"/>
              </a:ext>
            </a:extLst>
          </p:cNvPr>
          <p:cNvSpPr txBox="1">
            <a:spLocks/>
          </p:cNvSpPr>
          <p:nvPr/>
        </p:nvSpPr>
        <p:spPr>
          <a:xfrm>
            <a:off x="5819887" y="1429213"/>
            <a:ext cx="6286273" cy="1774642"/>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lumMod val="65000"/>
                    <a:lumOff val="35000"/>
                  </a:schemeClr>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800"/>
              </a:spcBef>
              <a:buFont typeface="Arial" panose="020B0604020202020204" pitchFamily="34" charset="0"/>
              <a:buChar char="-"/>
              <a:defRPr sz="2400" kern="1200">
                <a:solidFill>
                  <a:schemeClr val="tx1">
                    <a:lumMod val="65000"/>
                    <a:lumOff val="35000"/>
                  </a:schemeClr>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800"/>
              </a:spcBef>
              <a:buFont typeface="Arial" panose="020B0604020202020204" pitchFamily="34" charset="0"/>
              <a:buChar char="•"/>
              <a:defRPr sz="2000" kern="1200">
                <a:solidFill>
                  <a:schemeClr val="tx1">
                    <a:lumMod val="65000"/>
                    <a:lumOff val="35000"/>
                  </a:schemeClr>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800"/>
              </a:spcBef>
              <a:buFont typeface="Arial" panose="020B0604020202020204" pitchFamily="34" charset="0"/>
              <a:buChar char="•"/>
              <a:defRPr sz="1800" kern="1200">
                <a:solidFill>
                  <a:schemeClr val="tx1">
                    <a:lumMod val="65000"/>
                    <a:lumOff val="35000"/>
                  </a:schemeClr>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800"/>
              </a:spcBef>
              <a:buFont typeface="Arial" panose="020B0604020202020204" pitchFamily="34" charset="0"/>
              <a:buChar char="•"/>
              <a:defRPr sz="1800" kern="1200">
                <a:solidFill>
                  <a:schemeClr val="tx1">
                    <a:lumMod val="65000"/>
                    <a:lumOff val="35000"/>
                  </a:schemeClr>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1400" b="1" dirty="0">
                <a:solidFill>
                  <a:srgbClr val="FF0000"/>
                </a:solidFill>
              </a:rPr>
              <a:t>REQUIRED INFO: </a:t>
            </a:r>
          </a:p>
          <a:p>
            <a:pPr lvl="1"/>
            <a:r>
              <a:rPr lang="en-US" sz="1600" b="1" dirty="0"/>
              <a:t>Signature, </a:t>
            </a:r>
          </a:p>
          <a:p>
            <a:pPr lvl="1"/>
            <a:r>
              <a:rPr lang="en-US" sz="1600" b="1" dirty="0"/>
              <a:t>Title, Date Signed</a:t>
            </a:r>
          </a:p>
          <a:p>
            <a:pPr lvl="1"/>
            <a:r>
              <a:rPr lang="en-US" sz="1600" b="1" dirty="0"/>
              <a:t>Court Federal Tax ID #</a:t>
            </a:r>
          </a:p>
        </p:txBody>
      </p:sp>
      <p:sp>
        <p:nvSpPr>
          <p:cNvPr id="8" name="Rectangle 7">
            <a:extLst>
              <a:ext uri="{FF2B5EF4-FFF2-40B4-BE49-F238E27FC236}">
                <a16:creationId xmlns:a16="http://schemas.microsoft.com/office/drawing/2014/main" id="{7D6F32AD-A2DF-4904-9BD5-249F959B8760}"/>
              </a:ext>
            </a:extLst>
          </p:cNvPr>
          <p:cNvSpPr/>
          <p:nvPr/>
        </p:nvSpPr>
        <p:spPr>
          <a:xfrm>
            <a:off x="1143000" y="5324977"/>
            <a:ext cx="1524786" cy="257280"/>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9977431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2" end="2"/>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4">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
                                            <p:txEl>
                                              <p:pRg st="4" end="4"/>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9"/>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4">
                                            <p:txEl>
                                              <p:pRg st="5" end="5"/>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6"/>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14">
                                            <p:txEl>
                                              <p:pRg st="1" end="1"/>
                                            </p:txEl>
                                          </p:spTgt>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10"/>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nodeType="clickEffect">
                                  <p:stCondLst>
                                    <p:cond delay="0"/>
                                  </p:stCondLst>
                                  <p:childTnLst>
                                    <p:set>
                                      <p:cBhvr>
                                        <p:cTn id="36" dur="1" fill="hold">
                                          <p:stCondLst>
                                            <p:cond delay="0"/>
                                          </p:stCondLst>
                                        </p:cTn>
                                        <p:tgtEl>
                                          <p:spTgt spid="14">
                                            <p:txEl>
                                              <p:pRg st="2" end="2"/>
                                            </p:txEl>
                                          </p:spTgt>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11"/>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14">
                                            <p:txEl>
                                              <p:pRg st="3" end="3"/>
                                            </p:txEl>
                                          </p:spTgt>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7" grpId="0" animBg="1"/>
      <p:bldP spid="9" grpId="0" animBg="1"/>
      <p:bldP spid="6" grpId="0" animBg="1"/>
      <p:bldP spid="10" grpId="0"/>
      <p:bldP spid="11" grpId="0"/>
      <p:bldP spid="8"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A878D1-86BB-418B-AFA7-86264CFB1847}"/>
              </a:ext>
            </a:extLst>
          </p:cNvPr>
          <p:cNvSpPr>
            <a:spLocks noGrp="1"/>
          </p:cNvSpPr>
          <p:nvPr>
            <p:ph type="title"/>
          </p:nvPr>
        </p:nvSpPr>
        <p:spPr/>
        <p:txBody>
          <a:bodyPr>
            <a:normAutofit fontScale="90000"/>
          </a:bodyPr>
          <a:lstStyle/>
          <a:p>
            <a:r>
              <a:rPr lang="en-US" dirty="0"/>
              <a:t>A19 Form</a:t>
            </a:r>
          </a:p>
        </p:txBody>
      </p:sp>
      <p:sp>
        <p:nvSpPr>
          <p:cNvPr id="3" name="Content Placeholder 2">
            <a:extLst>
              <a:ext uri="{FF2B5EF4-FFF2-40B4-BE49-F238E27FC236}">
                <a16:creationId xmlns:a16="http://schemas.microsoft.com/office/drawing/2014/main" id="{5E2A57EA-B93C-44C5-AD57-3484FCF0E929}"/>
              </a:ext>
            </a:extLst>
          </p:cNvPr>
          <p:cNvSpPr>
            <a:spLocks noGrp="1"/>
          </p:cNvSpPr>
          <p:nvPr>
            <p:ph idx="1"/>
          </p:nvPr>
        </p:nvSpPr>
        <p:spPr>
          <a:xfrm>
            <a:off x="742311" y="1156853"/>
            <a:ext cx="4105914" cy="4624821"/>
          </a:xfrm>
        </p:spPr>
        <p:txBody>
          <a:bodyPr>
            <a:normAutofit lnSpcReduction="10000"/>
          </a:bodyPr>
          <a:lstStyle/>
          <a:p>
            <a:pPr marL="0" indent="0">
              <a:buNone/>
            </a:pPr>
            <a:r>
              <a:rPr lang="en-US" sz="2400" b="1" dirty="0"/>
              <a:t>Line Item Section</a:t>
            </a:r>
          </a:p>
          <a:p>
            <a:pPr marL="0" indent="0">
              <a:buNone/>
            </a:pPr>
            <a:r>
              <a:rPr lang="en-US" sz="1800" b="1" dirty="0">
                <a:solidFill>
                  <a:srgbClr val="FF0000"/>
                </a:solidFill>
              </a:rPr>
              <a:t>REQUIRED INFO</a:t>
            </a:r>
          </a:p>
          <a:p>
            <a:r>
              <a:rPr lang="en-US" sz="2000" dirty="0">
                <a:solidFill>
                  <a:srgbClr val="FF0000"/>
                </a:solidFill>
              </a:rPr>
              <a:t>Date </a:t>
            </a:r>
          </a:p>
          <a:p>
            <a:pPr lvl="1"/>
            <a:r>
              <a:rPr lang="en-US" sz="1700" dirty="0"/>
              <a:t>Date of transaction or invoice date</a:t>
            </a:r>
          </a:p>
          <a:p>
            <a:pPr lvl="1"/>
            <a:r>
              <a:rPr lang="en-US" sz="1700" b="1" dirty="0"/>
              <a:t>List these in order chronologically (earliest date to latest date)</a:t>
            </a:r>
            <a:endParaRPr lang="en-US" sz="1800" dirty="0"/>
          </a:p>
          <a:p>
            <a:r>
              <a:rPr lang="en-US" sz="2000" dirty="0">
                <a:solidFill>
                  <a:srgbClr val="FF0000"/>
                </a:solidFill>
              </a:rPr>
              <a:t>Vendor – Item Description – Spending Category</a:t>
            </a:r>
          </a:p>
          <a:p>
            <a:pPr lvl="1"/>
            <a:r>
              <a:rPr lang="en-US" sz="1700" dirty="0"/>
              <a:t>e.g. Bikini Bottom Counseling – SUD Counseling – Treatment Services</a:t>
            </a:r>
          </a:p>
          <a:p>
            <a:pPr lvl="1"/>
            <a:r>
              <a:rPr lang="en-US" sz="1700" dirty="0"/>
              <a:t>e.g. HH Document Management – Meter Read – Staff Equipment &amp; Technology</a:t>
            </a:r>
          </a:p>
          <a:p>
            <a:pPr marL="457200" lvl="1" indent="0">
              <a:buNone/>
            </a:pPr>
            <a:endParaRPr lang="en-US" sz="1800" dirty="0"/>
          </a:p>
        </p:txBody>
      </p:sp>
      <p:pic>
        <p:nvPicPr>
          <p:cNvPr id="4" name="Picture 3">
            <a:extLst>
              <a:ext uri="{FF2B5EF4-FFF2-40B4-BE49-F238E27FC236}">
                <a16:creationId xmlns:a16="http://schemas.microsoft.com/office/drawing/2014/main" id="{86F9B6ED-F52C-4DF8-9466-E97C47135EF9}"/>
              </a:ext>
            </a:extLst>
          </p:cNvPr>
          <p:cNvPicPr>
            <a:picLocks noChangeAspect="1"/>
          </p:cNvPicPr>
          <p:nvPr/>
        </p:nvPicPr>
        <p:blipFill>
          <a:blip r:embed="rId3"/>
          <a:stretch>
            <a:fillRect/>
          </a:stretch>
        </p:blipFill>
        <p:spPr>
          <a:xfrm>
            <a:off x="5206425" y="2092311"/>
            <a:ext cx="6243264" cy="2673377"/>
          </a:xfrm>
          <a:prstGeom prst="rect">
            <a:avLst/>
          </a:prstGeom>
        </p:spPr>
      </p:pic>
      <p:sp>
        <p:nvSpPr>
          <p:cNvPr id="5" name="Rectangle 4">
            <a:extLst>
              <a:ext uri="{FF2B5EF4-FFF2-40B4-BE49-F238E27FC236}">
                <a16:creationId xmlns:a16="http://schemas.microsoft.com/office/drawing/2014/main" id="{EC148D57-3070-4C97-924B-25492DB9656E}"/>
              </a:ext>
            </a:extLst>
          </p:cNvPr>
          <p:cNvSpPr/>
          <p:nvPr/>
        </p:nvSpPr>
        <p:spPr>
          <a:xfrm>
            <a:off x="5206425" y="2228850"/>
            <a:ext cx="641925" cy="1476375"/>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1FC9AED9-8482-40AD-94AD-B1B0012DD19E}"/>
              </a:ext>
            </a:extLst>
          </p:cNvPr>
          <p:cNvSpPr/>
          <p:nvPr/>
        </p:nvSpPr>
        <p:spPr>
          <a:xfrm>
            <a:off x="5934075" y="2228850"/>
            <a:ext cx="3686175" cy="1381125"/>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969745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3" end="3"/>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5"/>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7" end="7"/>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A878D1-86BB-418B-AFA7-86264CFB1847}"/>
              </a:ext>
            </a:extLst>
          </p:cNvPr>
          <p:cNvSpPr>
            <a:spLocks noGrp="1"/>
          </p:cNvSpPr>
          <p:nvPr>
            <p:ph type="title"/>
          </p:nvPr>
        </p:nvSpPr>
        <p:spPr/>
        <p:txBody>
          <a:bodyPr>
            <a:normAutofit fontScale="90000"/>
          </a:bodyPr>
          <a:lstStyle/>
          <a:p>
            <a:r>
              <a:rPr lang="en-US" dirty="0"/>
              <a:t>A19 Form</a:t>
            </a:r>
          </a:p>
        </p:txBody>
      </p:sp>
      <p:sp>
        <p:nvSpPr>
          <p:cNvPr id="3" name="Content Placeholder 2">
            <a:extLst>
              <a:ext uri="{FF2B5EF4-FFF2-40B4-BE49-F238E27FC236}">
                <a16:creationId xmlns:a16="http://schemas.microsoft.com/office/drawing/2014/main" id="{5E2A57EA-B93C-44C5-AD57-3484FCF0E929}"/>
              </a:ext>
            </a:extLst>
          </p:cNvPr>
          <p:cNvSpPr>
            <a:spLocks noGrp="1"/>
          </p:cNvSpPr>
          <p:nvPr>
            <p:ph idx="1"/>
          </p:nvPr>
        </p:nvSpPr>
        <p:spPr>
          <a:xfrm>
            <a:off x="742310" y="1156854"/>
            <a:ext cx="4105656" cy="4626864"/>
          </a:xfrm>
        </p:spPr>
        <p:txBody>
          <a:bodyPr>
            <a:normAutofit fontScale="62500" lnSpcReduction="20000"/>
          </a:bodyPr>
          <a:lstStyle/>
          <a:p>
            <a:pPr marL="0" indent="0">
              <a:buNone/>
            </a:pPr>
            <a:r>
              <a:rPr lang="en-US" sz="3400" b="1" dirty="0"/>
              <a:t>Line Item Section cont.</a:t>
            </a:r>
          </a:p>
          <a:p>
            <a:pPr marL="0" indent="0">
              <a:buNone/>
            </a:pPr>
            <a:r>
              <a:rPr lang="en-US" sz="2600" b="1" dirty="0">
                <a:solidFill>
                  <a:srgbClr val="FF0000"/>
                </a:solidFill>
              </a:rPr>
              <a:t>REQUIRED INFO</a:t>
            </a:r>
          </a:p>
          <a:p>
            <a:pPr>
              <a:lnSpc>
                <a:spcPct val="120000"/>
              </a:lnSpc>
            </a:pPr>
            <a:r>
              <a:rPr lang="en-US" sz="2900" dirty="0">
                <a:solidFill>
                  <a:srgbClr val="FF0000"/>
                </a:solidFill>
              </a:rPr>
              <a:t>Amount</a:t>
            </a:r>
          </a:p>
          <a:p>
            <a:pPr lvl="1">
              <a:lnSpc>
                <a:spcPct val="120000"/>
              </a:lnSpc>
              <a:spcBef>
                <a:spcPts val="0"/>
              </a:spcBef>
            </a:pPr>
            <a:r>
              <a:rPr lang="en-US" sz="2500" dirty="0"/>
              <a:t>Total amount charged to this funding source for the line item</a:t>
            </a:r>
          </a:p>
          <a:p>
            <a:pPr marL="0" indent="0">
              <a:buNone/>
            </a:pPr>
            <a:r>
              <a:rPr lang="en-US" sz="2600" b="1" dirty="0">
                <a:solidFill>
                  <a:schemeClr val="accent2"/>
                </a:solidFill>
              </a:rPr>
              <a:t>Optional</a:t>
            </a:r>
          </a:p>
          <a:p>
            <a:pPr>
              <a:lnSpc>
                <a:spcPct val="120000"/>
              </a:lnSpc>
            </a:pPr>
            <a:r>
              <a:rPr lang="en-US" sz="2900" dirty="0"/>
              <a:t>Qty</a:t>
            </a:r>
          </a:p>
          <a:p>
            <a:pPr lvl="1">
              <a:lnSpc>
                <a:spcPct val="120000"/>
              </a:lnSpc>
              <a:spcBef>
                <a:spcPts val="0"/>
              </a:spcBef>
            </a:pPr>
            <a:r>
              <a:rPr lang="en-US" sz="2500" dirty="0"/>
              <a:t>Applies if showing hours spent on court</a:t>
            </a:r>
          </a:p>
          <a:p>
            <a:pPr lvl="1">
              <a:lnSpc>
                <a:spcPct val="120000"/>
              </a:lnSpc>
            </a:pPr>
            <a:r>
              <a:rPr lang="en-US" sz="2500" dirty="0"/>
              <a:t>e.g., Squidward spent 21 hours acting a Judge for the month of July</a:t>
            </a:r>
          </a:p>
          <a:p>
            <a:pPr>
              <a:lnSpc>
                <a:spcPct val="120000"/>
              </a:lnSpc>
            </a:pPr>
            <a:r>
              <a:rPr lang="en-US" sz="2900" dirty="0"/>
              <a:t>Unit Price</a:t>
            </a:r>
          </a:p>
          <a:p>
            <a:pPr lvl="1">
              <a:lnSpc>
                <a:spcPct val="120000"/>
              </a:lnSpc>
              <a:spcBef>
                <a:spcPts val="0"/>
              </a:spcBef>
            </a:pPr>
            <a:r>
              <a:rPr lang="en-US" sz="2500" dirty="0"/>
              <a:t>e.g., Judge Squidward charges $91.00/hr.</a:t>
            </a:r>
          </a:p>
          <a:p>
            <a:pPr lvl="1">
              <a:lnSpc>
                <a:spcPct val="120000"/>
              </a:lnSpc>
              <a:spcBef>
                <a:spcPts val="0"/>
              </a:spcBef>
            </a:pPr>
            <a:r>
              <a:rPr lang="en-US" sz="2500" dirty="0"/>
              <a:t>$91/hr. x 21hrs = $1,911.00</a:t>
            </a:r>
          </a:p>
          <a:p>
            <a:pPr lvl="1">
              <a:lnSpc>
                <a:spcPct val="120000"/>
              </a:lnSpc>
              <a:spcBef>
                <a:spcPts val="0"/>
              </a:spcBef>
            </a:pPr>
            <a:endParaRPr lang="en-US" sz="2500" dirty="0"/>
          </a:p>
          <a:p>
            <a:endParaRPr lang="en-US" dirty="0"/>
          </a:p>
        </p:txBody>
      </p:sp>
      <p:pic>
        <p:nvPicPr>
          <p:cNvPr id="4" name="Picture 3">
            <a:extLst>
              <a:ext uri="{FF2B5EF4-FFF2-40B4-BE49-F238E27FC236}">
                <a16:creationId xmlns:a16="http://schemas.microsoft.com/office/drawing/2014/main" id="{3AC78AA1-E652-4EEE-BD72-5B51A952284E}"/>
              </a:ext>
            </a:extLst>
          </p:cNvPr>
          <p:cNvPicPr>
            <a:picLocks noChangeAspect="1"/>
          </p:cNvPicPr>
          <p:nvPr/>
        </p:nvPicPr>
        <p:blipFill>
          <a:blip r:embed="rId3"/>
          <a:stretch>
            <a:fillRect/>
          </a:stretch>
        </p:blipFill>
        <p:spPr>
          <a:xfrm>
            <a:off x="5204338" y="2091864"/>
            <a:ext cx="6245352" cy="2674271"/>
          </a:xfrm>
          <a:prstGeom prst="rect">
            <a:avLst/>
          </a:prstGeom>
        </p:spPr>
      </p:pic>
      <p:sp>
        <p:nvSpPr>
          <p:cNvPr id="5" name="Rectangle 4">
            <a:extLst>
              <a:ext uri="{FF2B5EF4-FFF2-40B4-BE49-F238E27FC236}">
                <a16:creationId xmlns:a16="http://schemas.microsoft.com/office/drawing/2014/main" id="{3A002549-B581-4D0D-B7E4-4FEF5D891513}"/>
              </a:ext>
            </a:extLst>
          </p:cNvPr>
          <p:cNvSpPr/>
          <p:nvPr/>
        </p:nvSpPr>
        <p:spPr>
          <a:xfrm>
            <a:off x="9791700" y="2162175"/>
            <a:ext cx="342900" cy="1485900"/>
          </a:xfrm>
          <a:prstGeom prst="rect">
            <a:avLst/>
          </a:prstGeom>
          <a:no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2A2FB2A6-8F7A-4582-A4D5-FCBB306D83CE}"/>
              </a:ext>
            </a:extLst>
          </p:cNvPr>
          <p:cNvSpPr/>
          <p:nvPr/>
        </p:nvSpPr>
        <p:spPr>
          <a:xfrm>
            <a:off x="10192925" y="2162175"/>
            <a:ext cx="423703" cy="1485900"/>
          </a:xfrm>
          <a:prstGeom prst="rect">
            <a:avLst/>
          </a:prstGeom>
          <a:no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10688B33-415F-4190-9BD4-5A82C31C8917}"/>
              </a:ext>
            </a:extLst>
          </p:cNvPr>
          <p:cNvSpPr/>
          <p:nvPr/>
        </p:nvSpPr>
        <p:spPr>
          <a:xfrm>
            <a:off x="10674953" y="2162175"/>
            <a:ext cx="688372" cy="1485900"/>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6418096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3" end="3"/>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7" end="7"/>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5"/>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8" end="8"/>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3">
                                            <p:txEl>
                                              <p:pRg st="9" end="9"/>
                                            </p:txEl>
                                          </p:spTgt>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3">
                                            <p:txEl>
                                              <p:pRg st="10" end="10"/>
                                            </p:txEl>
                                          </p:spTgt>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A878D1-86BB-418B-AFA7-86264CFB1847}"/>
              </a:ext>
            </a:extLst>
          </p:cNvPr>
          <p:cNvSpPr>
            <a:spLocks noGrp="1"/>
          </p:cNvSpPr>
          <p:nvPr>
            <p:ph type="title"/>
          </p:nvPr>
        </p:nvSpPr>
        <p:spPr/>
        <p:txBody>
          <a:bodyPr>
            <a:normAutofit fontScale="90000"/>
          </a:bodyPr>
          <a:lstStyle/>
          <a:p>
            <a:r>
              <a:rPr lang="en-US" dirty="0"/>
              <a:t>A19 Form</a:t>
            </a:r>
          </a:p>
        </p:txBody>
      </p:sp>
      <p:sp>
        <p:nvSpPr>
          <p:cNvPr id="3" name="Content Placeholder 2">
            <a:extLst>
              <a:ext uri="{FF2B5EF4-FFF2-40B4-BE49-F238E27FC236}">
                <a16:creationId xmlns:a16="http://schemas.microsoft.com/office/drawing/2014/main" id="{5E2A57EA-B93C-44C5-AD57-3484FCF0E929}"/>
              </a:ext>
            </a:extLst>
          </p:cNvPr>
          <p:cNvSpPr>
            <a:spLocks noGrp="1"/>
          </p:cNvSpPr>
          <p:nvPr>
            <p:ph idx="1"/>
          </p:nvPr>
        </p:nvSpPr>
        <p:spPr>
          <a:xfrm>
            <a:off x="742309" y="1156854"/>
            <a:ext cx="9874319" cy="2376921"/>
          </a:xfrm>
        </p:spPr>
        <p:txBody>
          <a:bodyPr>
            <a:normAutofit fontScale="92500" lnSpcReduction="10000"/>
          </a:bodyPr>
          <a:lstStyle/>
          <a:p>
            <a:pPr marL="0" indent="0">
              <a:buNone/>
            </a:pPr>
            <a:r>
              <a:rPr lang="en-US" sz="2400" b="1" dirty="0">
                <a:solidFill>
                  <a:srgbClr val="FF0000"/>
                </a:solidFill>
              </a:rPr>
              <a:t>REQUIRED INFO</a:t>
            </a:r>
          </a:p>
          <a:p>
            <a:r>
              <a:rPr lang="en-US" b="1" dirty="0">
                <a:solidFill>
                  <a:srgbClr val="FF0000"/>
                </a:solidFill>
              </a:rPr>
              <a:t>Total</a:t>
            </a:r>
          </a:p>
          <a:p>
            <a:pPr lvl="1"/>
            <a:r>
              <a:rPr lang="en-US" dirty="0"/>
              <a:t>Total up the amounts from all line items and include in Total row</a:t>
            </a:r>
          </a:p>
          <a:p>
            <a:pPr lvl="1"/>
            <a:endParaRPr lang="en-US" dirty="0"/>
          </a:p>
          <a:p>
            <a:r>
              <a:rPr lang="en-US" dirty="0"/>
              <a:t>Preparer Info</a:t>
            </a:r>
          </a:p>
          <a:p>
            <a:pPr lvl="1"/>
            <a:r>
              <a:rPr lang="en-US" dirty="0"/>
              <a:t>Name, </a:t>
            </a:r>
            <a:r>
              <a:rPr lang="en-US" b="1" dirty="0">
                <a:solidFill>
                  <a:srgbClr val="FF0000"/>
                </a:solidFill>
              </a:rPr>
              <a:t>Phone Number</a:t>
            </a:r>
            <a:r>
              <a:rPr lang="en-US" dirty="0"/>
              <a:t>, Date prepared</a:t>
            </a:r>
          </a:p>
          <a:p>
            <a:endParaRPr lang="en-US" dirty="0"/>
          </a:p>
        </p:txBody>
      </p:sp>
      <p:pic>
        <p:nvPicPr>
          <p:cNvPr id="5" name="Picture 4">
            <a:extLst>
              <a:ext uri="{FF2B5EF4-FFF2-40B4-BE49-F238E27FC236}">
                <a16:creationId xmlns:a16="http://schemas.microsoft.com/office/drawing/2014/main" id="{A75A55B8-508D-46EE-963E-413B43303585}"/>
              </a:ext>
            </a:extLst>
          </p:cNvPr>
          <p:cNvPicPr>
            <a:picLocks noChangeAspect="1"/>
          </p:cNvPicPr>
          <p:nvPr/>
        </p:nvPicPr>
        <p:blipFill>
          <a:blip r:embed="rId3"/>
          <a:stretch>
            <a:fillRect/>
          </a:stretch>
        </p:blipFill>
        <p:spPr>
          <a:xfrm>
            <a:off x="1193674" y="3949683"/>
            <a:ext cx="8972351" cy="1165241"/>
          </a:xfrm>
          <a:prstGeom prst="rect">
            <a:avLst/>
          </a:prstGeom>
        </p:spPr>
      </p:pic>
      <p:sp>
        <p:nvSpPr>
          <p:cNvPr id="6" name="Rectangle 5">
            <a:extLst>
              <a:ext uri="{FF2B5EF4-FFF2-40B4-BE49-F238E27FC236}">
                <a16:creationId xmlns:a16="http://schemas.microsoft.com/office/drawing/2014/main" id="{8E9EE521-C8B7-4294-953B-B500573E6FF7}"/>
              </a:ext>
            </a:extLst>
          </p:cNvPr>
          <p:cNvSpPr/>
          <p:nvPr/>
        </p:nvSpPr>
        <p:spPr>
          <a:xfrm>
            <a:off x="7058025" y="4095750"/>
            <a:ext cx="3019425" cy="523875"/>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EE80C136-0246-4F4D-B9B8-10A0FD0114F3}"/>
              </a:ext>
            </a:extLst>
          </p:cNvPr>
          <p:cNvSpPr/>
          <p:nvPr/>
        </p:nvSpPr>
        <p:spPr>
          <a:xfrm>
            <a:off x="1193675" y="4619625"/>
            <a:ext cx="1587626" cy="495299"/>
          </a:xfrm>
          <a:prstGeom prst="rect">
            <a:avLst/>
          </a:prstGeom>
          <a:no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47067B3E-A687-413A-923E-8E24D0E18B74}"/>
              </a:ext>
            </a:extLst>
          </p:cNvPr>
          <p:cNvSpPr/>
          <p:nvPr/>
        </p:nvSpPr>
        <p:spPr>
          <a:xfrm>
            <a:off x="3962400" y="4619625"/>
            <a:ext cx="1552575" cy="495299"/>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ABCE3CF2-DE28-4E85-911D-2F3CCC7B5FBA}"/>
              </a:ext>
            </a:extLst>
          </p:cNvPr>
          <p:cNvSpPr/>
          <p:nvPr/>
        </p:nvSpPr>
        <p:spPr>
          <a:xfrm>
            <a:off x="5743575" y="4591049"/>
            <a:ext cx="1028700" cy="523875"/>
          </a:xfrm>
          <a:prstGeom prst="rect">
            <a:avLst/>
          </a:prstGeom>
          <a:no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1038986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2" end="2"/>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8"/>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7"/>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animBg="1"/>
      <p:bldP spid="9" grpId="0" animBg="1"/>
    </p:bldLst>
  </p:timing>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3090</TotalTime>
  <Words>2118</Words>
  <Application>Microsoft Office PowerPoint</Application>
  <PresentationFormat>Widescreen</PresentationFormat>
  <Paragraphs>231</Paragraphs>
  <Slides>25</Slides>
  <Notes>14</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25</vt:i4>
      </vt:variant>
    </vt:vector>
  </HeadingPairs>
  <TitlesOfParts>
    <vt:vector size="30" baseType="lpstr">
      <vt:lpstr>Arial</vt:lpstr>
      <vt:lpstr>Calibri</vt:lpstr>
      <vt:lpstr>Calibri Light</vt:lpstr>
      <vt:lpstr>Wingdings</vt:lpstr>
      <vt:lpstr>Office Theme</vt:lpstr>
      <vt:lpstr>FY2025 CLJ Therapeutic Court A19 and Reimbursement Process</vt:lpstr>
      <vt:lpstr>Intros and Ice Breaker </vt:lpstr>
      <vt:lpstr>What We’ll be Covering</vt:lpstr>
      <vt:lpstr>PowerPoint Presentation</vt:lpstr>
      <vt:lpstr>A19 Form</vt:lpstr>
      <vt:lpstr>A19 Form</vt:lpstr>
      <vt:lpstr>A19 Form</vt:lpstr>
      <vt:lpstr>A19 Form</vt:lpstr>
      <vt:lpstr>A19 Form</vt:lpstr>
      <vt:lpstr>Required Info Recap</vt:lpstr>
      <vt:lpstr>A19 Form </vt:lpstr>
      <vt:lpstr>PowerPoint Presentation</vt:lpstr>
      <vt:lpstr>Backup Documentation</vt:lpstr>
      <vt:lpstr>Backup Documentation</vt:lpstr>
      <vt:lpstr>Backup Documentation</vt:lpstr>
      <vt:lpstr>Backup Documentation</vt:lpstr>
      <vt:lpstr>Backup Documentation</vt:lpstr>
      <vt:lpstr>Backup Documentation</vt:lpstr>
      <vt:lpstr>PowerPoint Presentation</vt:lpstr>
      <vt:lpstr>A19 Packet</vt:lpstr>
      <vt:lpstr>Payment &amp; Billing Procedures</vt:lpstr>
      <vt:lpstr>Payment &amp; Billing Procedures</vt:lpstr>
      <vt:lpstr>Reimbursement Process</vt:lpstr>
      <vt:lpstr>Reporting Schedule</vt:lpstr>
      <vt:lpstr>Reimbursement Request Checklist</vt:lpstr>
    </vt:vector>
  </TitlesOfParts>
  <Company>Admin for the Courts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Niles, Gini</dc:creator>
  <cp:lastModifiedBy>Grace, TJ</cp:lastModifiedBy>
  <cp:revision>279</cp:revision>
  <dcterms:created xsi:type="dcterms:W3CDTF">2015-04-03T22:33:38Z</dcterms:created>
  <dcterms:modified xsi:type="dcterms:W3CDTF">2024-09-09T21:11:51Z</dcterms:modified>
</cp:coreProperties>
</file>